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80920" cy="252028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Boyarsky" pitchFamily="34" charset="0"/>
              </a:rPr>
              <a:t>Родина, </a:t>
            </a:r>
            <a:r>
              <a:rPr lang="ru-RU" sz="5400" b="1" dirty="0" smtClean="0">
                <a:latin typeface="Boyarsky" pitchFamily="34" charset="0"/>
              </a:rPr>
              <a:t>суровая и милая…</a:t>
            </a:r>
            <a:endParaRPr lang="ru-RU" sz="5400" b="1" dirty="0">
              <a:latin typeface="Boyarsk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20231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Andantino script" pitchFamily="2" charset="0"/>
              </a:rPr>
              <a:t>Музыкально-литературная  композиция</a:t>
            </a:r>
            <a:r>
              <a:rPr lang="ru-RU" sz="3600" dirty="0" smtClean="0">
                <a:solidFill>
                  <a:schemeClr val="tx1"/>
                </a:solidFill>
                <a:latin typeface="Andantino script" pitchFamily="2" charset="0"/>
              </a:rPr>
              <a:t>.</a:t>
            </a:r>
            <a:endParaRPr lang="ru-RU" sz="3600" dirty="0">
              <a:solidFill>
                <a:schemeClr val="tx1"/>
              </a:solidFill>
              <a:latin typeface="Andantin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2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картин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520" cy="72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8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картинк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6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картинк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8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Lenovo\Desktop\картинк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0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\Desktop\картинки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7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картинк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1"/>
            <a:ext cx="919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8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картин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3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картинк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8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картинки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9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esktop\картинки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6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ка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3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enovo\Desktop\картинки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1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Lenovo\Desktop\картинки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50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Lenovo\Desktop\картинки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Desktop\картин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" y="-692727"/>
            <a:ext cx="9139305" cy="75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картинк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0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ovo\Desktop\картинки\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картин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4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enovo\Desktop\картинк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354388"/>
            <a:ext cx="49847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картинк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7"/>
            <a:ext cx="8302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5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картин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Lenovo\Desktop\картинк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54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</TotalTime>
  <Words>9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Родина, суровая и милая…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суровая и милая…</dc:title>
  <dc:creator>Lenovo</dc:creator>
  <cp:lastModifiedBy>Lenovo</cp:lastModifiedBy>
  <cp:revision>6</cp:revision>
  <dcterms:created xsi:type="dcterms:W3CDTF">2020-04-27T05:02:33Z</dcterms:created>
  <dcterms:modified xsi:type="dcterms:W3CDTF">2020-04-30T06:15:24Z</dcterms:modified>
</cp:coreProperties>
</file>