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67" r:id="rId3"/>
    <p:sldId id="256" r:id="rId4"/>
    <p:sldId id="266" r:id="rId5"/>
    <p:sldId id="258" r:id="rId6"/>
    <p:sldId id="259" r:id="rId7"/>
    <p:sldId id="264" r:id="rId8"/>
    <p:sldId id="260" r:id="rId9"/>
    <p:sldId id="262" r:id="rId10"/>
    <p:sldId id="263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B3803-FE86-4468-818A-FA3A1C60BF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3F99C-6A7E-4FE2-806E-E4188011C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02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F99C-6A7E-4FE2-806E-E4188011C67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63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%3Bimages%2Fsearch%3Bimages%3B%3B&amp;text=&amp;etext=8887.yIaQ7d1FrsFoznaOAzT-wA300bmLyBVFe3fruJpgMQdM_lZJeeesqneNGWFgRx4N.4318d0ebc342da89dd8ddd5e0c347613be75dd4f&amp;uuid=&amp;state=tid_Wvm4RM28ca_MiO4Ne9osTPtpHS9wicjEF5X7fRziVPIHCd9FyQ,,&amp;data=UlNrNmk5WktYejY4cHFySjRXSWhXQnNMQ1J4RDVZS01tQmVTTzZQRnFydHQ1RGVRUUFjeEtob2daX2s5ZDZ4MjMxeEFmVGNnNkd3Ty1HVEdHQTdVUkkwaHh6QVBUZjRBV0F2RTZQdklVLTFwMlVlR0dJTGFISkVVYjJjeVNxTnN6SUM1SGJ5VDc3YkF5eWw3LXc4SERmUG5JMjZFN0RvdUdnNlB3WFV4bU1GMmJUVUpkTXkxbU1XamxmNlVHaURXR21zUzM0MmxQRDVDSU9FYm9vWlcxSFJFUDdaMlpqZkk3cC1qUGdkNjRmRnk2SUlnMHhBSU9RLCw,&amp;sign=3bcb649ab54416333c587aa0ab4563ad&amp;keyno=0&amp;b64e=2&amp;l10n=ru" TargetMode="External"/><Relationship Id="rId13" Type="http://schemas.openxmlformats.org/officeDocument/2006/relationships/hyperlink" Target="http://yandex.ru/clck/jsredir?from=yandex.ru%3Bimages%2Fsearch%3Bimages%3B%3B&amp;text=&amp;etext=8887.vpETKfrFQUrjURdtUnVeNkABrwefhUwOaV2vNlZZ5LrBnDcir1pC8Q_2HuKmFSGDb74WyZx-oUz-alTGQsXQ5Mo9XOiIGH0NS-23FAB_xnbJM3b4Y-i7KkcixBA_pGkg.d459723cb861844b53709ae8b850c0d801dcae25&amp;uuid=&amp;state=tid_Wvm4RM28ca_MiO4Ne9osTPtpHS9wicjEF5X7fRziVPIHCd9FyQ,,&amp;data=UlNrNmk5WktYejY4cHFySjRXSWhXQ0piN3JPS3lnOVZzeGttTVNLSkQ3YWxQQkREaDBlblpPazNyZDZ0R0t1SDJXLVMwRFVyYm51VmtLbXotWmI5M0J2d3JkWmw2ZXlRVkhIemQ2NjNERmw0VTFIMy1fWHRDOWhZYUVVTlIwU0NmcVdyVW9ETk9rbyw,&amp;sign=900fc87380c7853df4451bf336b9fd72&amp;keyno=0&amp;b64e=2&amp;l10n=ru" TargetMode="External"/><Relationship Id="rId3" Type="http://schemas.openxmlformats.org/officeDocument/2006/relationships/hyperlink" Target="http://yandex.ru/clck/jsredir?from=yandex.ru%3Bimages%2Fsearch%3Bimages%3B%3B&amp;text=&amp;etext=8887.eiHWCPMTl9u1FrCDvGALC1GO87jTuo91tVGWrcdwMg8FphZOFtqO4lYB6S6jz__S.35798563e770a7e423246ee24056e88d912d016e&amp;uuid=&amp;state=tid_Wvm4RM28ca_MiO4Ne9osTPtpHS9wicjEF5X7fRziVPIHCd9FyQ,,&amp;data=UlNrNmk5WktYejR0eWJFYk1LdmtxdlN4R3l0d2laUmNyV3UzYlVnLWhjTWllcEtEZS0weGU5TVVQVlFJTmF2a0RGSU9xbEc3OTVnNmhLWkhBYWZWMWo0T3lfc2VQTjRLdEJZQ0trRDY1Y1BQc0wxMjFCSkF0NmtseEdzQ19YMUF0LS03NjBGcThBRSw,&amp;sign=7948a5eb7512ef4f1484a33213e0d5ab&amp;keyno=0&amp;b64e=2&amp;l10n=ru" TargetMode="External"/><Relationship Id="rId7" Type="http://schemas.openxmlformats.org/officeDocument/2006/relationships/hyperlink" Target="http://yandex.ru/clck/jsredir?from=yandex.ru%3Bimages%2Fsearch%3Bimages%3B%3B&amp;text=&amp;etext=8887.JDEqfsDUsr_4LA5sIfIWQIhwCc3mLwCyM3T2a5IrX80ORklGdpmtp9W-lq0esCNyR15aMMJ0sa64mxZ-9VrxYa0fEv2yUsH37WXO8RDMDek.cb9602191226b6ac93bdbd8412ce239deef91303&amp;uuid=&amp;state=tid_Wvm4RM28ca_MiO4Ne9osTPtpHS9wicjEF5X7fRziVPIHCd9FyQ,,&amp;data=UlNrNmk5WktYejR0eWJFYk1LdmtxaENQN0R2cmwyUkF1cWtmUDBDRmk2bDBxSEFDLVdpamFUNjk3eWtlT3VZYlNEMjJqb0xyb1RsV3VWTU13TnBoTC1QWnZFLXVOUUo5eGJYazdKZzAwV3B1QlViQ2haRkRBLTV6S0ZGWXFtRS1jM1NqYXNocGVIRGRoSmZUbVRWVFRxYk1adzVMMkY2cA,,&amp;sign=a98e6817edf7eba20277c62be9678546&amp;keyno=0&amp;b64e=2&amp;l10n=ru" TargetMode="External"/><Relationship Id="rId12" Type="http://schemas.openxmlformats.org/officeDocument/2006/relationships/hyperlink" Target="http://yandex.ru/clck/jsredir?from=yandex.ru%3Bimages%2Fsearch%3Bimages%3B%3B&amp;text=&amp;etext=8887.apcJte2erXRB6r_kw_5hRsB-y0L9vvSO0XyQ8wr3RYXE-8ifvuQe9pc3azBs6Ra6RJ0WLQegaoxw_KOW7dUiTQ.9fa00f26165588c708af3fa1ac45189f61b37981&amp;uuid=&amp;state=tid_Wvm4RM28ca_MiO4Ne9osTPtpHS9wicjEF5X7fRziVPIHCd9FyQ,,&amp;data=UlNrNmk5WktYejR0eWJFYk1LdmtxdGV1ZDdZWnNESVRibkp3UVVaVGtHcTBTa19TZ3U4Q0FQVFd3OG9tdFpMakl6Q09ENWN1VHltcmF2MHlQdzRnZ0JWR1dJSlZmbmh1Y0ZrVGRmNmJwSkE0dXFRb2ZOWjdNdGpTemVfYlcxeTdTcTJndkNDYjBMR3dXWjdQeGdZcHJxYTU3VkVScXdDT3NUSzBTMFFuYnZPTDdqM2NJUzV4UFRzMU5HcnZUb3NNTjRfTTJDSEFIUVhmZHBqb25pdlZzeUVQUENuSU0zMko5cHFTVUhZbFhaTnlFR2s1NEtZVHByMmJDR3FMaFI3dFBXejRJby1oQzhFcm1YQU5FUjA0SF9tOW10VEJ5T01rMGh3ZVhPaHo0ZEFuQU5OSk9oTjBzdyws&amp;sign=69981badad1c9563148bff12b8f19b62&amp;keyno=0&amp;b64e=2&amp;l10n=ru" TargetMode="External"/><Relationship Id="rId2" Type="http://schemas.openxmlformats.org/officeDocument/2006/relationships/hyperlink" Target="http://yandex.ru/clck/jsredir?from=yandex.ru%3Bimages%2Fsearch%3Bimages%3B%3B&amp;text=&amp;etext=8887.2fVaCoUJV6dsm6VHBoTEpRNb2xnLE5Ri0hw40TPtx9Xqj4gWKhjWSsFubaAu_cnbHIBwhtcIVA2QHPS-TeaOTQ.940447def81bf6e6fb8fe2519d73beaadb318b45&amp;uuid=&amp;state=tid_Wvm4RM28ca_MiO4Ne9osTPtpHS9wicjEF5X7fRziVPIHCd9FyQ,,&amp;data=UlNrNmk5WktYejY4cHFySjRXSWhXRFUwd2xLN0F6SExlS1QySTcwTWpsT1QtaGRjOVdNdDVGVl92YmdxeHRKczBLdkhSWFlNR3BvM2FPeC1ZNkcyY2p3SmdHeWNIRHZTd2FHY2ktY0MwYXhzYWlXR25JbEcyU0hNeUNZV3RiZHB5YXVUMlJlTnlWMG9sSVp4VVI0dmNjTzJtR2hDeU1MSQ,,&amp;sign=07ab19d1ab32f3912e9a055d2440df83&amp;keyno=0&amp;b64e=2&amp;l10n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clck/jsredir?from=yandex.ru%3Bimages%2Fsearch%3Bimages%3B%3B&amp;text=&amp;etext=8887.Sxrh5VG3hBYZY61Fci6U-QD-79dVH_fVgXR3GO_yvcT_VMn6BBA9cwbgE2uc_Xo2HqeyORu5lrsdx36t_X_NeQ.da3bce2f19160431ef656add4e1907b1329e59db&amp;uuid=&amp;state=tid_Wvm4RM28ca_MiO4Ne9osTPtpHS9wicjEF5X7fRziVPIHCd9FyQ,,&amp;data=UlNrNmk5WktYejY4cHFySjRXSWhXUEttdzUzRzR6R1RTTkFUbkNWUlA2WENwUHQ2YWtwNnl6OFQ0QUFudU5tWVBUczNFMTF2U2RDT0V5VXMzX0pobWhqWXQtM0EtM2hYOVdMMG9rT3o3Y1Z3WEQxa2RHWXJ0dmRZM3FGaVZoWHc5QkU0X0pxZDNwRlVTc3hxMG1Ndjh3LCw,&amp;sign=e129797c720cb0afdc0695e969350964&amp;keyno=0&amp;b64e=2&amp;l10n=ru" TargetMode="External"/><Relationship Id="rId11" Type="http://schemas.openxmlformats.org/officeDocument/2006/relationships/hyperlink" Target="http://yandex.ru/clck/jsredir?from=yandex.ru%3Bimages%2Fsearch%3Bimages%3B%3B&amp;text=&amp;etext=8887.bvEqAy9AVtPaQTYMLNbShCbKHvnnIqHTbhKKxXyt_HjyueC6Q2X0kZDCfXWa2muC9UAz3egx2kqYz08XQ125Cg.27486e9782a059dd1968c3928b8d9aba5311a1a1&amp;uuid=&amp;state=tid_Wvm4RM28ca_MiO4Ne9osTPtpHS9wicjEF5X7fRziVPIHCd9FyQ,,&amp;data=UlNrNmk5WktYejY4cHFySjRXSWhXQTBycWRscDVYd3lYOHhtZ1o5TVlVYnJDcm15aVJXdnB3cUJvaXg3a2V4QzhvX2JKUDVQcXZTQmlJSllkNkZNcUdhRGVndnJZQWRQbnFpWHgzcVN4UVpNMVZxXzhCVzBJUmtaYkk2cG82aVVHd09nTDBhdVJhUW0wanV0elRwZWlNN1plRVJRdlpmVHBnV3IzSTVqVjNOQXV6TUU5dEg2UXcsLA,,&amp;sign=4de812d367a7a410a189294316ca45ef&amp;keyno=0&amp;b64e=2&amp;l10n=ru" TargetMode="External"/><Relationship Id="rId5" Type="http://schemas.openxmlformats.org/officeDocument/2006/relationships/hyperlink" Target="http://yandex.ru/clck/jsredir?from=yandex.ru%3Bimages%2Fsearch%3Bimages%3B%3B&amp;text=&amp;etext=8887.dKMW6ipxJs9mOQlJq0reXFNLZWu8fpTfKT5_UT6AImOM2B5BPyyXsAgpSNJETD4FqCqDoAiuu33BQigMelh2XVRplNeE-XABokW1HFbjKzU.2671688fbe825f14902e15eaef2b52354777618c&amp;uuid=&amp;state=tid_Wvm4RM28ca_MiO4Ne9osTPtpHS9wicjEF5X7fRziVPIHCd9FyQ,,&amp;data=UlNrNmk5WktYejY4cHFySjRXSWhXSF9aTklxQTFUYWszZUpESEYzekFRS0I0c3pDbTA1c0M2QVN2RFY1Qkd2NGxFQlhfRkIxdkdhRkludk5TSnlEOUIwMnNqU3BjV3EwdXNXODBvdEp6LUwwd0xEc3l0SU1tSWFraEVHWHNTTXg4Y2hoSmtSLWc5S1ZaeHAxYzJteWJRLCw,&amp;sign=2879b270d59391bba4c957b15bce2841&amp;keyno=0&amp;b64e=2&amp;l10n=ru" TargetMode="External"/><Relationship Id="rId10" Type="http://schemas.openxmlformats.org/officeDocument/2006/relationships/hyperlink" Target="http://yandex.ru/clck/jsredir?from=yandex.ru%3Bimages%2Fsearch%3Bimages%3B%3B&amp;text=&amp;etext=8887.24-rBvd15tiP-8MZhqsG5Y9sJjXgew5w1ToIFbR0IJIF1J35ErCjjRfLLFJvTbjL0GNm8tTeGdd6cCdogh0Axg.408b9144b099b26ca31a38ecae75dfa0ef0054f2&amp;uuid=&amp;state=tid_Wvm4RM28ca_MiO4Ne9osTPtpHS9wicjEF5X7fRziVPIHCd9FyQ,,&amp;data=UlNrNmk5WktYejY4cHFySjRXSWhXQkRHNVJ0ZFY1ZXEyOGQ5MDIyWFhnVXIxcGJxYkRvOVFKOWswMFdxRzFnUjAzQ0RFeHdMNU5QZmM0MW5HNkx0TUJDanZDbFMxS3pLOFJUZE5CcDFPYUhaMEtlazVtOUdXTHZKTno5WVd4a2dYZlJSVzBGamRtOCw,&amp;sign=0f186784d12c59acbd7ccbbbcb3704d2&amp;keyno=0&amp;b64e=2&amp;l10n=ru" TargetMode="External"/><Relationship Id="rId4" Type="http://schemas.openxmlformats.org/officeDocument/2006/relationships/hyperlink" Target="http://yandex.ru/clck/jsredir?from=yandex.ru%3Bimages%2Fsearch%3Bimages%3B%3B&amp;text=&amp;etext=8887.Pb2Dl6m7ZLerIdMsAhOE3DEOfZjNM_TzCl6jQm1jLqIT87Pk8jIAwgVaANM7eW6Kkpbm6NbI_zoDkxk1sOemTg.c5f7aaa900285b8c62c400bdf714040470cc2da4&amp;uuid=&amp;state=tid_Wvm4RM28ca_MiO4Ne9osTPtpHS9wicjEF5X7fRziVPIHCd9FyQ,,&amp;data=UlNrNmk5WktYejR0eWJFYk1LdmtxcFF4Nk9CMDcyWkRGLTB1TXFCaVlqWFlPQ1Y2VE5XVERTaGxzNzA5ZjZEYlVvQ0l5ZEMwZXdRazVKbzVSMndjdGE2R2JIWTdOT0I3U092aEtITUwwbk5xc2RLa2ZBVEhBMlNKX1pNQWdiUkNVazBDNFRXZ0NqVWhmYzAtbGhSNTlBLCw,&amp;sign=de886a5a5a60ec02acb829048637970d&amp;keyno=0&amp;b64e=2&amp;l10n=ru" TargetMode="External"/><Relationship Id="rId9" Type="http://schemas.openxmlformats.org/officeDocument/2006/relationships/hyperlink" Target="http://yandex.ru/clck/jsredir?from=yandex.ru%3Bimages%2Fsearch%3Bimages%3B%3B&amp;text=&amp;etext=8887.Pgm4DPzndxu6c39qKjkEnmnmfv3zaZ0SCWZoAgWw1PqcWhHv7aPsFdH-laNOy2eZfcz4SQOOzPy2AOyUv8L6d48O2sAPLsFZ6ugw0_8w0hADNTNbHpw9_oy0i1S5pdtJlIWxunq3Pe2buO4Urs0wCA.feec8ad29dcc2540e127c744606ed9ef5d503df3&amp;uuid=&amp;state=tid_Wvm4RM28ca_MiO4Ne9osTPtpHS9wicjEF5X7fRziVPIHCd9FyQ,,&amp;data=UlNrNmk5WktYejY4cHFySjRXSWhXTWRwNjROVUR3SGZQa1ZuMUZoU3A1UmJqUDN3b0sxMGxneTdoR3hJLTVDQVV5dmlicHJ6YXUwMFpkdGlJQjhwb3ZyNFE3Q0JSNUpxdXZOZkNIRHVfaDAwZlU0Q0NjY1VyVDE5MDJtaWlnVEY0ak4xdGlOOWtmQ1k4MEVHUjlBb0J4WTVmaUVqUlBjUzBaUnhRTzEzelpaLU5xR3ljc2h5QVEsLA,,&amp;sign=f0b0cff0633b6011621544b981006c3d&amp;keyno=0&amp;b64e=2&amp;l10n=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1" y="1700808"/>
            <a:ext cx="799288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Улицы Выборгского района  </a:t>
            </a:r>
          </a:p>
          <a:p>
            <a:pPr algn="ctr"/>
            <a:r>
              <a:rPr lang="ru-RU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г.С</a:t>
            </a:r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-Петербурга, названные в честь героев  Великой Отечественной войны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48234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138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s.wikimapia.org/p/ot2/00/00/06/44/93_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05"/>
            <a:ext cx="388843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c.pics.livejournal.com/serg_sklarov/66584376/59209/59209_9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02" y="3356992"/>
            <a:ext cx="3762300" cy="30196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04048" y="836712"/>
            <a:ext cx="3168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Улица расположена в районе Суздальских озер  (Озерки).Названа в честь Героя, </a:t>
            </a:r>
            <a:r>
              <a:rPr lang="ru-RU" sz="2400" dirty="0"/>
              <a:t>к</a:t>
            </a:r>
            <a:r>
              <a:rPr lang="ru-RU" sz="2400" dirty="0" smtClean="0"/>
              <a:t>оторый воевал на Ленинградском фронте, повторил подвиг  А. Матросова. Герой Советского Союза.</a:t>
            </a:r>
            <a:endParaRPr lang="ru-RU" sz="2400" dirty="0"/>
          </a:p>
        </p:txBody>
      </p:sp>
      <p:pic>
        <p:nvPicPr>
          <p:cNvPr id="6" name="Рисунок 5" descr="http://www.dfurnitury.ru/published/publicdata/DFURNITURY/attachments/SC/products_pictures/georg_enl.jpg"/>
          <p:cNvPicPr/>
          <p:nvPr/>
        </p:nvPicPr>
        <p:blipFill>
          <a:blip r:embed="rId4" cstate="print"/>
          <a:srcRect t="23099" r="20351" b="21345"/>
          <a:stretch>
            <a:fillRect/>
          </a:stretch>
        </p:blipFill>
        <p:spPr bwMode="auto">
          <a:xfrm>
            <a:off x="1619672" y="4221088"/>
            <a:ext cx="180020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8064" y="53732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Ушковская улица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715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988840"/>
            <a:ext cx="482453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Спасибо!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49" name="Picture 1" descr="C:\Users\Любовь\Desktop\9maya-den-pobedy-gvozd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84984"/>
            <a:ext cx="3535085" cy="2209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3997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73331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>
                <a:hlinkClick r:id="rId2"/>
              </a:rPr>
              <a:t>gov.spb.ru</a:t>
            </a:r>
            <a:endParaRPr lang="ru-RU" b="1" dirty="0" smtClean="0"/>
          </a:p>
          <a:p>
            <a:r>
              <a:rPr lang="ru-RU" b="1" dirty="0" smtClean="0">
                <a:hlinkClick r:id="rId3"/>
              </a:rPr>
              <a:t> an812.ru</a:t>
            </a:r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98072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4"/>
              </a:rPr>
              <a:t> lenww2.ru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>
                <a:hlinkClick r:id="rId5"/>
              </a:rPr>
              <a:t>wikimapia.or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9168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hlinkClick r:id="rId6"/>
              </a:rPr>
              <a:t>twitter.com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2768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7"/>
              </a:rPr>
              <a:t>pobeda1945.su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42930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hlinkClick r:id="rId8"/>
              </a:rPr>
              <a:t>multilisting.su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34290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hlinkClick r:id="rId9"/>
              </a:rPr>
              <a:t>yandex.ru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38610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hlinkClick r:id="rId10"/>
              </a:rPr>
              <a:t>s-kuranty.ru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7251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11"/>
              </a:rPr>
              <a:t>2gisliveinternet.ru.ru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08518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hlinkClick r:id="rId12"/>
              </a:rPr>
              <a:t>wiki-org.ru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4046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Использованные фото: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55172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13"/>
              </a:rPr>
              <a:t>serg-sklarov.livejournal.com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hoto.gradpetra.net/photo_spb/ploschad2/full/1/319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0405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4128" y="620688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В этом названии </a:t>
            </a:r>
            <a:r>
              <a:rPr lang="ru-RU" sz="2400" dirty="0" smtClean="0"/>
              <a:t>площади (одноименная станция метро) увековечена </a:t>
            </a:r>
            <a:r>
              <a:rPr lang="ru-RU" sz="2400" dirty="0"/>
              <a:t>память о мужестве защитников Ленинграда и его героических граждан в суровые годы блокады. 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3851920" y="3890664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580526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Площадь Мужества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390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4wd-shop.ru/pok/9023/img_03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141744" cy="273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astly.4sqi.net/img/general/600x600/20592919_23PFDgrsDkLT4cw3B75yPDrlBXaPqqaXCKEfKorohe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64147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hotos.wikimapia.org/p/00/01/25/81/89_bi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244827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28184" y="908720"/>
            <a:ext cx="2736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Улица названа в честь легендарного подвига бойца Красной Армии, который , закрыв </a:t>
            </a:r>
            <a:r>
              <a:rPr lang="ru-RU" sz="2000" dirty="0"/>
              <a:t>своей грудью амбразуру немецкого дзота, </a:t>
            </a:r>
            <a:r>
              <a:rPr lang="ru-RU" sz="2000" dirty="0" smtClean="0"/>
              <a:t>дал </a:t>
            </a:r>
            <a:r>
              <a:rPr lang="ru-RU" sz="2000" dirty="0"/>
              <a:t>возможность бойцам своего взвода совершить атаку </a:t>
            </a:r>
            <a:r>
              <a:rPr lang="ru-RU" sz="2000" dirty="0" smtClean="0"/>
              <a:t>фашистского опорного </a:t>
            </a:r>
            <a:r>
              <a:rPr lang="ru-RU" sz="2000" dirty="0"/>
              <a:t>пункта.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551723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Улица Александра Матросова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www.dfurnitury.ru/published/publicdata/DFURNITURY/attachments/SC/products_pictures/georg_enl.jpg"/>
          <p:cNvPicPr/>
          <p:nvPr/>
        </p:nvPicPr>
        <p:blipFill>
          <a:blip r:embed="rId5" cstate="print"/>
          <a:srcRect t="23099" r="20351" b="21345"/>
          <a:stretch>
            <a:fillRect/>
          </a:stretch>
        </p:blipFill>
        <p:spPr bwMode="auto">
          <a:xfrm>
            <a:off x="1403648" y="4725144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4645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tos.wikimapia.org/p/00/03/88/97/60_fu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4266356" cy="28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a/ab/Muzhestva_Squa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3960440" cy="306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6056" y="404664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Улица названа в честь генерала Советской армии, который попал в фашистский плен, отказался сотрудничать с гитлеровской </a:t>
            </a:r>
            <a:r>
              <a:rPr lang="ru-RU" b="1" dirty="0"/>
              <a:t>Г</a:t>
            </a:r>
            <a:r>
              <a:rPr lang="ru-RU" b="1" dirty="0" smtClean="0"/>
              <a:t>ерманией, был отправлен </a:t>
            </a:r>
            <a:r>
              <a:rPr lang="ru-RU" b="1" dirty="0"/>
              <a:t>в </a:t>
            </a:r>
            <a:r>
              <a:rPr lang="ru-RU" b="1" dirty="0" smtClean="0"/>
              <a:t>концлагерь. Там сем </a:t>
            </a:r>
            <a:r>
              <a:rPr lang="ru-RU" b="1" dirty="0"/>
              <a:t>заключенным немцы приказали раздеться на морозе, а затем стали поливать их холодной водой из брандспойтов. Многие тут же умирали </a:t>
            </a:r>
            <a:r>
              <a:rPr lang="ru-RU" b="1" dirty="0" smtClean="0"/>
              <a:t>, </a:t>
            </a:r>
            <a:r>
              <a:rPr lang="ru-RU" b="1" dirty="0"/>
              <a:t>генерал был из тех, кто держался до последнего. Покрываясь коркой льда, он все время подбадривал своих товарищей по несчастью и в конце крикнул: «Родина нас не забудет!».</a:t>
            </a:r>
          </a:p>
        </p:txBody>
      </p:sp>
      <p:pic>
        <p:nvPicPr>
          <p:cNvPr id="6" name="Рисунок 5" descr="http://www.dfurnitury.ru/published/publicdata/DFURNITURY/attachments/SC/products_pictures/georg_enl.jpg"/>
          <p:cNvPicPr/>
          <p:nvPr/>
        </p:nvPicPr>
        <p:blipFill>
          <a:blip r:embed="rId4" cstate="print"/>
          <a:srcRect t="23099" r="20351" b="21345"/>
          <a:stretch>
            <a:fillRect/>
          </a:stretch>
        </p:blipFill>
        <p:spPr bwMode="auto">
          <a:xfrm>
            <a:off x="1835696" y="3789040"/>
            <a:ext cx="2592288" cy="7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64088" y="58052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Улица Карбышева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www.dfurnitury.ru/published/publicdata/DFURNITURY/attachments/SC/products_pictures/georg_enl.jpg"/>
          <p:cNvPicPr/>
          <p:nvPr/>
        </p:nvPicPr>
        <p:blipFill>
          <a:blip r:embed="rId5" cstate="print"/>
          <a:srcRect t="23099" r="20351" b="21345"/>
          <a:stretch>
            <a:fillRect/>
          </a:stretch>
        </p:blipFill>
        <p:spPr bwMode="auto">
          <a:xfrm>
            <a:off x="1979712" y="5085184"/>
            <a:ext cx="18002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0986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.gradpetra.net/photo_spb/pamyatnik/1/web/156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506018" cy="425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an812.ru/foto/Raion%20Kalininsky/Smolyachkova%2015%20Sankt%20Peterburg%20kupit%20kvartir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3186236" cy="33181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516216" y="188640"/>
            <a:ext cx="26277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Улица названа в честь снайпера мотострелковой разведывательной роты, одним из первых открыл счет уничтоженным фрицам. Инициатор боевого соревнования снайперов Ленинградского фронта, на его личном боевом счету -125 уничтоженных гитлеровцев. Присвоено звание Героя Советского Союза.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551723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Улица Смолячкова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dfurnitury.ru/published/publicdata/DFURNITURY/attachments/SC/products_pictures/georg_enl.jpg"/>
          <p:cNvPicPr/>
          <p:nvPr/>
        </p:nvPicPr>
        <p:blipFill>
          <a:blip r:embed="rId4" cstate="print"/>
          <a:srcRect t="23099" r="20351" b="21345"/>
          <a:stretch>
            <a:fillRect/>
          </a:stretch>
        </p:blipFill>
        <p:spPr bwMode="auto">
          <a:xfrm>
            <a:off x="1187624" y="3068960"/>
            <a:ext cx="17281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0589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v.opeterburge.ru/images/photo_gallery/Nazvanija_ulic/G/gribalevoj-ulitsa/1gribalevoj-ulits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266357" cy="264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4wd-shop.ru/pok/9023/img_03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906316" cy="28167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932040" y="404664"/>
            <a:ext cx="3960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Улица носит название , увековечившее имя женщины, которая  была советским танкистом, старшим сержантом, принимавшая участие </a:t>
            </a:r>
            <a:r>
              <a:rPr lang="ru-RU" sz="2000" dirty="0"/>
              <a:t>в сражениях ВОВ. Во время войны была механиком-водителем легкого танка Т-60, а затем среднего танка Т-34. Награждена орденами Красного Знамени, Отечественной войны I степени, медалями «За Отвагу» и «За оборону Ленинграда». </a:t>
            </a:r>
            <a:r>
              <a:rPr lang="ru-RU" sz="2000" dirty="0" smtClean="0"/>
              <a:t> Погибла на фронте.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56612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Улица Грибалевой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dfurnitury.ru/published/publicdata/DFURNITURY/attachments/SC/products_pictures/georg_enl.jpg"/>
          <p:cNvPicPr/>
          <p:nvPr/>
        </p:nvPicPr>
        <p:blipFill>
          <a:blip r:embed="rId4" cstate="print"/>
          <a:srcRect t="23099" r="20351" b="21345"/>
          <a:stretch>
            <a:fillRect/>
          </a:stretch>
        </p:blipFill>
        <p:spPr bwMode="auto">
          <a:xfrm>
            <a:off x="1403648" y="3573016"/>
            <a:ext cx="24482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7407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wd-shop.ru/pok/9024/img_71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114228" cy="536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www.vsedomarossii.ru/photos/area_78/city_2750/street_11943/141244_314622_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2880320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0" y="429309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Улица комиссара Смирнова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172" name="AutoShape 4" descr="https://pbs.twimg.com/profile_images/461420378825719808/s4-vBIB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pbs.twimg.com/profile_images/461420378825719808/s4-vBIB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pbs.twimg.com/media/CgwZNZYWkAAsV_A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://www.dfurnitury.ru/published/publicdata/DFURNITURY/attachments/SC/products_pictures/georg_enl.jpg"/>
          <p:cNvPicPr/>
          <p:nvPr/>
        </p:nvPicPr>
        <p:blipFill>
          <a:blip r:embed="rId4" cstate="print"/>
          <a:srcRect t="23099" r="20351" b="21345"/>
          <a:stretch>
            <a:fillRect/>
          </a:stretch>
        </p:blipFill>
        <p:spPr bwMode="auto">
          <a:xfrm>
            <a:off x="611560" y="3356992"/>
            <a:ext cx="2815605" cy="10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4224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4wd-shop.ru/pok/9023/img_03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646" y="3212976"/>
            <a:ext cx="3762300" cy="255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bs.twimg.com/media/DX09VTeVQAAzsVw.jpg: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536504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220072" y="332656"/>
            <a:ext cx="36724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Организатор первого пионерского отряда на Выборгской стороне, который был создан на </a:t>
            </a:r>
            <a:r>
              <a:rPr lang="ru-RU" sz="2000" dirty="0"/>
              <a:t>заводе имени Карла Маркса. </a:t>
            </a:r>
            <a:r>
              <a:rPr lang="ru-RU" sz="2000" dirty="0" smtClean="0"/>
              <a:t>В </a:t>
            </a:r>
            <a:r>
              <a:rPr lang="ru-RU" sz="2000" dirty="0"/>
              <a:t>1926 году Марго возглавлял всесоюзную пионерскую здравницу - был начальником солнечного Артека. Позднее снова работал в Ленинграде, руководил пионерской базой при заводе «Красная заря». У</a:t>
            </a:r>
            <a:r>
              <a:rPr lang="ru-RU" sz="2000" dirty="0" smtClean="0"/>
              <a:t>частник </a:t>
            </a:r>
            <a:r>
              <a:rPr lang="ru-RU" sz="2000" dirty="0"/>
              <a:t>Великой Отечественной войны. </a:t>
            </a:r>
            <a:r>
              <a:rPr lang="ru-RU" sz="2000" dirty="0" smtClean="0"/>
              <a:t> Погиб </a:t>
            </a:r>
            <a:r>
              <a:rPr lang="ru-RU" sz="2000" dirty="0"/>
              <a:t>в 1941 году на Ленинградском фронте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537321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Улица Сергея Марго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442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wd-shop.ru/pok/9023/img_03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4482380" cy="225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7.photo.2gis.com/images/geo/38/5348024569613997_8d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5616623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91880" y="5863150"/>
            <a:ext cx="355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Улица Харченко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836712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Улица названа в честь пулеметчика, командира Ленинградской партизанской бригады, Героя Советского союза. Погиб смертью храбрых в 1942 г.</a:t>
            </a:r>
            <a:endParaRPr lang="ru-RU" sz="2400" dirty="0"/>
          </a:p>
        </p:txBody>
      </p:sp>
      <p:pic>
        <p:nvPicPr>
          <p:cNvPr id="7" name="Рисунок 6" descr="http://www.dfurnitury.ru/published/publicdata/DFURNITURY/attachments/SC/products_pictures/georg_enl.jpg"/>
          <p:cNvPicPr/>
          <p:nvPr/>
        </p:nvPicPr>
        <p:blipFill>
          <a:blip r:embed="rId4" cstate="print"/>
          <a:srcRect t="23099" r="20351" b="21345"/>
          <a:stretch>
            <a:fillRect/>
          </a:stretch>
        </p:blipFill>
        <p:spPr bwMode="auto">
          <a:xfrm>
            <a:off x="3995936" y="3789040"/>
            <a:ext cx="15121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5673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407</Words>
  <Application>Microsoft Office PowerPoint</Application>
  <PresentationFormat>Экран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584</dc:creator>
  <cp:lastModifiedBy>Любовь</cp:lastModifiedBy>
  <cp:revision>24</cp:revision>
  <dcterms:created xsi:type="dcterms:W3CDTF">2020-03-19T09:06:27Z</dcterms:created>
  <dcterms:modified xsi:type="dcterms:W3CDTF">2020-04-27T14:32:41Z</dcterms:modified>
</cp:coreProperties>
</file>