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4" r:id="rId3"/>
    <p:sldId id="275" r:id="rId4"/>
    <p:sldId id="259" r:id="rId5"/>
    <p:sldId id="260" r:id="rId6"/>
    <p:sldId id="276" r:id="rId7"/>
    <p:sldId id="262" r:id="rId8"/>
    <p:sldId id="277" r:id="rId9"/>
    <p:sldId id="264" r:id="rId10"/>
    <p:sldId id="265" r:id="rId11"/>
    <p:sldId id="278" r:id="rId12"/>
    <p:sldId id="26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/>
    <p:restoredTop sz="94696"/>
  </p:normalViewPr>
  <p:slideViewPr>
    <p:cSldViewPr snapToGrid="0" snapToObjects="1">
      <p:cViewPr varScale="1">
        <p:scale>
          <a:sx n="73" d="100"/>
          <a:sy n="73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4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3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9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6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3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4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F5D3-265E-824E-972F-07E480DE4B4A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2714-8DE0-2C45-B082-B425F8156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571" r="25571"/>
          <a:stretch>
            <a:fillRect/>
          </a:stretch>
        </p:blipFill>
        <p:spPr>
          <a:xfrm>
            <a:off x="0" y="0"/>
            <a:ext cx="9143999" cy="681735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10800000" flipH="1" flipV="1">
            <a:off x="4689567" y="5867977"/>
            <a:ext cx="3997234" cy="757647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Яковлева О.Н.,</a:t>
            </a:r>
          </a:p>
          <a:p>
            <a:pPr algn="r"/>
            <a:r>
              <a:rPr lang="ru-RU" b="1" dirty="0"/>
              <a:t>у</a:t>
            </a:r>
            <a:r>
              <a:rPr lang="ru-RU" b="1" dirty="0" smtClean="0"/>
              <a:t>читель МБОУ «СОШ №10» </a:t>
            </a:r>
            <a:r>
              <a:rPr lang="ru-RU" b="1" dirty="0" err="1" smtClean="0"/>
              <a:t>г.Чебоксары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966" y="-25342"/>
            <a:ext cx="82088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 ЭКОЛОГИЧЕСКОЙ МОДЫ</a:t>
            </a:r>
            <a:endParaRPr lang="ru-RU" sz="4000" b="1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0B6EDD-09C1-0740-9827-2FBF5341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1EA4B7-67E7-C640-A729-196B8B25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08B9B4-79D7-B440-8FE3-5653CFEA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0DFABA-A892-394C-A666-3643078B0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687053"/>
            <a:ext cx="3962400" cy="228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54070-8809-0A43-9620-79236A268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54" y="591553"/>
            <a:ext cx="3022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52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8949704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83" y="734876"/>
            <a:ext cx="3804234" cy="2932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445" y="809139"/>
            <a:ext cx="3840813" cy="2969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742" y="821469"/>
            <a:ext cx="3840813" cy="29629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581" y="770617"/>
            <a:ext cx="344453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25B35-0EC4-254F-B9BE-8CBCD5E05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928"/>
          <a:stretch/>
        </p:blipFill>
        <p:spPr>
          <a:xfrm>
            <a:off x="99391" y="0"/>
            <a:ext cx="8945217" cy="2405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FBE543-54C0-D545-8866-5CE70E86C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74" b="35361"/>
          <a:stretch/>
        </p:blipFill>
        <p:spPr>
          <a:xfrm>
            <a:off x="99391" y="2405270"/>
            <a:ext cx="8945217" cy="2027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0182F-9872-E04C-A1E8-78AC076EF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38"/>
          <a:stretch/>
        </p:blipFill>
        <p:spPr>
          <a:xfrm>
            <a:off x="99391" y="4432852"/>
            <a:ext cx="8945217" cy="2425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B72C4B-DF3D-CA4A-8CAA-4F636CFF6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80" b="49275"/>
          <a:stretch/>
        </p:blipFill>
        <p:spPr>
          <a:xfrm>
            <a:off x="99391" y="1411356"/>
            <a:ext cx="8945217" cy="2067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8B00D2-E199-094C-9AE0-AC4F00916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1" y="3400456"/>
            <a:ext cx="8945217" cy="23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03" y="1065468"/>
            <a:ext cx="5102794" cy="532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0394" y="0"/>
            <a:ext cx="5443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ОТМЕТЬ НУЖНОЕ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6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2" y="1488213"/>
            <a:ext cx="3585762" cy="3475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59" y="1488213"/>
            <a:ext cx="3399116" cy="34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67026"/>
            <a:ext cx="8212024" cy="112176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1717" y="2037807"/>
            <a:ext cx="4260283" cy="36576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7131" y="2037807"/>
            <a:ext cx="412786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67026"/>
            <a:ext cx="8212024" cy="112176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1717" y="1911415"/>
            <a:ext cx="4260283" cy="36576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33637" y="1911416"/>
            <a:ext cx="4127863" cy="3657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29" y="5425324"/>
            <a:ext cx="8779001" cy="134123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625929" y="3760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CAFCE7-D141-D14B-9D85-7A5144F95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66"/>
          <a:stretch/>
        </p:blipFill>
        <p:spPr>
          <a:xfrm>
            <a:off x="601761" y="1675170"/>
            <a:ext cx="2660551" cy="16629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F769F0-2C3B-744B-90E4-7B5B030D7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70"/>
          <a:stretch/>
        </p:blipFill>
        <p:spPr>
          <a:xfrm>
            <a:off x="644358" y="3625515"/>
            <a:ext cx="2692400" cy="17059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51869" y="491553"/>
            <a:ext cx="3689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СПАСАТЕЛИ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AutoShape 2" descr="Картинки по запросу спасатели мультик чип и дей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30" y="1894115"/>
            <a:ext cx="4508038" cy="29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1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AB36A6-2043-C14F-98FC-E6DA5090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-74454"/>
            <a:ext cx="8945217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7D810B-F6F3-1441-8872-D99A74592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0" t="44211" r="66320" b="30058"/>
          <a:stretch/>
        </p:blipFill>
        <p:spPr>
          <a:xfrm>
            <a:off x="1652337" y="3031958"/>
            <a:ext cx="1459831" cy="17646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00982D-6758-DB4F-83A7-9333C01B0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" y="-163756"/>
            <a:ext cx="8945217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549D7DF-DC0A-004B-92F3-FBEEEB74D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848"/>
          <a:stretch/>
        </p:blipFill>
        <p:spPr>
          <a:xfrm>
            <a:off x="99391" y="5887452"/>
            <a:ext cx="8945217" cy="9705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ED47D9-E71B-9144-8CB7-EE8A99862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809" t="63626" r="10905" b="5263"/>
          <a:stretch/>
        </p:blipFill>
        <p:spPr>
          <a:xfrm>
            <a:off x="5807242" y="4363452"/>
            <a:ext cx="2261937" cy="2133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0FD722-1825-284B-91C9-A5F6F37D7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82" y="-29110"/>
            <a:ext cx="8945217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7FB0FA-501F-D54D-922A-F3228386C8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809" t="63626" r="10905" b="5263"/>
          <a:stretch/>
        </p:blipFill>
        <p:spPr>
          <a:xfrm>
            <a:off x="5807242" y="4363452"/>
            <a:ext cx="2261937" cy="21336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5CF4C2-60F0-0C47-9DB3-174E0DD37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848"/>
          <a:stretch/>
        </p:blipFill>
        <p:spPr>
          <a:xfrm>
            <a:off x="99391" y="5887452"/>
            <a:ext cx="8945217" cy="9705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BCCEC9B-6CC6-9741-8C89-69E8A270E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238210"/>
            <a:ext cx="8945217" cy="684906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A8A8518-2EED-FB4A-804D-96816A0F41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848"/>
          <a:stretch/>
        </p:blipFill>
        <p:spPr>
          <a:xfrm>
            <a:off x="885001" y="5887452"/>
            <a:ext cx="8258998" cy="8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2122626"/>
            <a:ext cx="3664996" cy="27452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47" y="373162"/>
            <a:ext cx="9291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Используй транспорт разумно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506" y="2226888"/>
            <a:ext cx="4145844" cy="26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109916-267D-6742-B931-50A0EB99D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70" b="24444"/>
          <a:stretch/>
        </p:blipFill>
        <p:spPr>
          <a:xfrm>
            <a:off x="99392" y="1"/>
            <a:ext cx="5817006" cy="5181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2794A-1C08-F948-9E7F-812B62CD6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84" b="23892"/>
          <a:stretch/>
        </p:blipFill>
        <p:spPr>
          <a:xfrm>
            <a:off x="99391" y="11097"/>
            <a:ext cx="5707851" cy="52025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CE3FCB-821E-BF4B-98B8-E40AD97BB4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40" r="324" b="24678"/>
          <a:stretch/>
        </p:blipFill>
        <p:spPr>
          <a:xfrm>
            <a:off x="6015790" y="16042"/>
            <a:ext cx="2999872" cy="51655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32995F-88F4-EB41-8F70-81920402D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3" t="75321" r="325" b="4562"/>
          <a:stretch/>
        </p:blipFill>
        <p:spPr>
          <a:xfrm>
            <a:off x="577516" y="5197642"/>
            <a:ext cx="8438146" cy="13796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8619A7-1D3C-D343-8AD2-29A226B09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09" b="24210"/>
          <a:stretch/>
        </p:blipFill>
        <p:spPr>
          <a:xfrm>
            <a:off x="5807242" y="0"/>
            <a:ext cx="3237366" cy="5197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72EA78-5382-FF48-9EFD-07D28B9B58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023"/>
          <a:stretch/>
        </p:blipFill>
        <p:spPr>
          <a:xfrm>
            <a:off x="323980" y="5213684"/>
            <a:ext cx="8945217" cy="16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2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6317" y="373162"/>
            <a:ext cx="638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ЗЕЛЕНЫЕ ПОЩНИКИ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212" y="1842837"/>
            <a:ext cx="3597801" cy="2334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865" y="3098483"/>
            <a:ext cx="3955428" cy="2933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12" y="4176894"/>
            <a:ext cx="3719653" cy="25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89E448-EC96-B64D-9DC8-ED2DDE48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145" y="1"/>
            <a:ext cx="89452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7531</TotalTime>
  <Words>22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Корнейчук</dc:creator>
  <cp:lastModifiedBy>user</cp:lastModifiedBy>
  <cp:revision>47</cp:revision>
  <dcterms:created xsi:type="dcterms:W3CDTF">2018-12-07T03:43:06Z</dcterms:created>
  <dcterms:modified xsi:type="dcterms:W3CDTF">2019-11-07T19:52:46Z</dcterms:modified>
</cp:coreProperties>
</file>