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62" r:id="rId9"/>
    <p:sldId id="287" r:id="rId10"/>
    <p:sldId id="285" r:id="rId11"/>
    <p:sldId id="286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6" r:id="rId24"/>
    <p:sldId id="277" r:id="rId25"/>
    <p:sldId id="278" r:id="rId26"/>
    <p:sldId id="274" r:id="rId27"/>
    <p:sldId id="275" r:id="rId28"/>
    <p:sldId id="282" r:id="rId29"/>
    <p:sldId id="279" r:id="rId30"/>
    <p:sldId id="280" r:id="rId31"/>
    <p:sldId id="283" r:id="rId32"/>
    <p:sldId id="281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28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CFEB-6F38-4C43-914A-AE6A17D3C4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8490A-EE2D-4ACF-AD42-5017861BF2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E:\&#1054;&#1090;&#1082;.&#1084;&#1077;&#1088;&#1086;&#1087;&#1088;.%20&#1048;&#1075;&#1088;&#1072;-&#1074;&#1080;&#1082;&#1090;&#1086;&#1088;&#1080;&#1085;&#1072;\&#1069;&#1087;&#1080;&#1095;&#1085;&#1086;&#1077;%20&#1074;&#1080;&#1076;&#1077;&#1086;.%20&#1042;&#1086;&#1077;&#1085;&#1085;&#1099;&#1077;%20&#1082;&#1086;&#1088;&#1072;&#1073;&#1083;&#1080;%20&#1087;&#1083;&#1099;&#1074;&#1091;&#1090;%20&#1074;%20&#1096;&#1090;&#1086;&#1088;&#1084;%20&#1087;&#1086;&#1076;%20&#1084;&#1091;&#1079;&#1099;&#1082;&#1091;.%20Greenli.mp4" TargetMode="External"/><Relationship Id="rId1" Type="http://schemas.microsoft.com/office/2007/relationships/media" Target="file:///E:\&#1054;&#1090;&#1082;.&#1084;&#1077;&#1088;&#1086;&#1087;&#1088;.%20&#1048;&#1075;&#1088;&#1072;-&#1074;&#1080;&#1082;&#1090;&#1086;&#1088;&#1080;&#1085;&#1072;\&#1069;&#1087;&#1080;&#1095;&#1085;&#1086;&#1077;%20&#1074;&#1080;&#1076;&#1077;&#1086;.%20&#1042;&#1086;&#1077;&#1085;&#1085;&#1099;&#1077;%20&#1082;&#1086;&#1088;&#1072;&#1073;&#1083;&#1080;%20&#1087;&#1083;&#1099;&#1074;&#1091;&#1090;%20&#1074;%20&#1096;&#1090;&#1086;&#1088;&#1084;%20&#1087;&#1086;&#1076;%20&#1084;&#1091;&#1079;&#1099;&#1082;&#1091;.%20Greenli.mp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фоны для презентаций интеллек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" y="0"/>
            <a:ext cx="121870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47728" y="630932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Составила    Кравцова Оксана Геннадьевна</a:t>
            </a:r>
          </a:p>
        </p:txBody>
      </p:sp>
      <p:pic>
        <p:nvPicPr>
          <p:cNvPr id="23554" name="Picture 2" descr="Картинки по запросу &quot;фон для презентации великая отечественная войн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87056" cy="68917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1225" y="1772817"/>
            <a:ext cx="25867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Игра-викторина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83362" y="2420889"/>
            <a:ext cx="55863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Великая Отечественная</a:t>
            </a:r>
          </a:p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война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3752" y="39330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Составила: </a:t>
            </a:r>
            <a:r>
              <a:rPr lang="ru-RU" b="1" dirty="0"/>
              <a:t>Кравцова Оксана Геннадьевна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5661248"/>
            <a:ext cx="5112568" cy="102246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1925" y="620688"/>
            <a:ext cx="7996523" cy="496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7864" y="109540"/>
            <a:ext cx="8180585" cy="562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36736" y="764705"/>
            <a:ext cx="59137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раунд</a:t>
            </a:r>
          </a:p>
          <a:p>
            <a:pPr algn="ctr"/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Вопросы на логику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5589240"/>
            <a:ext cx="5112568" cy="10224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7528" y="404664"/>
            <a:ext cx="106427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Когда И.В. Сталину принесли на утверждение</a:t>
            </a:r>
          </a:p>
          <a:p>
            <a:r>
              <a:rPr lang="ru-RU" sz="3200" b="1" dirty="0"/>
              <a:t> проект нового автомобиля Горьковского </a:t>
            </a:r>
          </a:p>
          <a:p>
            <a:r>
              <a:rPr lang="ru-RU" sz="3200" b="1" dirty="0"/>
              <a:t>автозавода, он остался недоволен и спросил:</a:t>
            </a:r>
          </a:p>
          <a:p>
            <a:r>
              <a:rPr lang="ru-RU" sz="3200" b="1" dirty="0"/>
              <a:t> "А сколько она стоит [слово пропущено]?",</a:t>
            </a:r>
          </a:p>
          <a:p>
            <a:r>
              <a:rPr lang="ru-RU" sz="3200" b="1" dirty="0"/>
              <a:t> показав, что это не должно продаваться ни под </a:t>
            </a:r>
          </a:p>
          <a:p>
            <a:r>
              <a:rPr lang="ru-RU" sz="3200" b="1" dirty="0"/>
              <a:t>каким названием, потому что это самое </a:t>
            </a:r>
          </a:p>
          <a:p>
            <a:r>
              <a:rPr lang="ru-RU" sz="3200" b="1" dirty="0"/>
              <a:t>дорогое слово для каждого человека. </a:t>
            </a:r>
          </a:p>
          <a:p>
            <a:r>
              <a:rPr lang="ru-RU" sz="3200" b="1" dirty="0"/>
              <a:t>После чего автомобиль переименовали в </a:t>
            </a:r>
          </a:p>
          <a:p>
            <a:r>
              <a:rPr lang="ru-RU" sz="3200" b="1" dirty="0"/>
              <a:t>"Победу". </a:t>
            </a:r>
          </a:p>
          <a:p>
            <a:r>
              <a:rPr lang="ru-RU" sz="3200" b="1" dirty="0"/>
              <a:t>Назовите рабочее название автомобиля.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5733256"/>
            <a:ext cx="4752528" cy="9504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91544" y="5589240"/>
            <a:ext cx="172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«Родина»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63552" y="476673"/>
            <a:ext cx="777686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Он родился 11 мая 1900 года. Ему довелось повоевать и с немцами, и  с японцами, причем с немцами дважды. В Великую отечественную войну он защищал </a:t>
            </a:r>
            <a:r>
              <a:rPr lang="ru-RU" sz="32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Ораниенбаумский</a:t>
            </a:r>
            <a:r>
              <a:rPr lang="ru-RU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плацдарм. 23 февраля 1968 года его наградили орденом, на котором он сам и изображен – случай уникальный. Назовите его.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5733257"/>
            <a:ext cx="5040560" cy="10080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35561" y="5157192"/>
            <a:ext cx="3105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Крейсер «Аврора»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31504" y="666535"/>
            <a:ext cx="842493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Около одного института в городе Москве стоит памятник героям Великой Отечественной войны. Памятник изображает двух солдат, один из которых с винтовкой поднимается в бой, а второй, раненый, пишет что-то на стене. Студенты, идущие на экзамен, стараются обходить памятник стороной. Какие два слова</a:t>
            </a:r>
          </a:p>
          <a:p>
            <a:r>
              <a:rPr lang="ru-RU" sz="3200" b="1" dirty="0"/>
              <a:t>успел написать второй солдат?</a:t>
            </a:r>
          </a:p>
          <a:p>
            <a:endParaRPr lang="ru-RU" sz="3200" b="1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1" y="5733256"/>
            <a:ext cx="5040595" cy="10080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19536" y="5301209"/>
            <a:ext cx="2786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«Не сдадим !»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63552" y="363915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начале Великой Отечественной войны советские самолеты несколько уступали по техническим характеристикам немецким, и нашим отважным лётчикам приходилось совершать ЭТО.  За 1942 год ЭТО было сделано около 500 раз, а уже в 1943-м - всего 19 раз, так как острая необходимость в ЭТОМ отпала. В чём ЭТОМ?</a:t>
            </a:r>
          </a:p>
          <a:p>
            <a:endParaRPr lang="ru-RU" sz="3200" b="1" dirty="0"/>
          </a:p>
          <a:p>
            <a:r>
              <a:rPr lang="ru-RU" sz="3200" b="1" i="1" dirty="0"/>
              <a:t> </a:t>
            </a:r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5661248"/>
            <a:ext cx="4752528" cy="9504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63553" y="5013176"/>
            <a:ext cx="3489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В воздушном таране</a:t>
            </a:r>
            <a:r>
              <a:rPr lang="ru-RU" b="1" i="1" dirty="0"/>
              <a:t>.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95600" y="692697"/>
            <a:ext cx="75714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Этот летчик, лишившись после ранения</a:t>
            </a:r>
          </a:p>
          <a:p>
            <a:r>
              <a:rPr lang="ru-RU" sz="3200" b="1" dirty="0"/>
              <a:t> двух ног, вернулся в строй и сбил еще 11</a:t>
            </a:r>
          </a:p>
          <a:p>
            <a:r>
              <a:rPr lang="ru-RU" sz="3200" b="1" dirty="0"/>
              <a:t>вражеских самолетов.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744" y="5733257"/>
            <a:ext cx="4824536" cy="96486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63553" y="2924945"/>
            <a:ext cx="676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Летчик  Алексей Петрович </a:t>
            </a:r>
            <a:r>
              <a:rPr lang="ru-RU" sz="3200" b="1" dirty="0" err="1">
                <a:solidFill>
                  <a:srgbClr val="7030A0"/>
                </a:solidFill>
              </a:rPr>
              <a:t>Маресьев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79577" y="1052736"/>
            <a:ext cx="8267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Как расшифровывается аббревиатура</a:t>
            </a:r>
          </a:p>
          <a:p>
            <a:r>
              <a:rPr lang="ru-RU" sz="3200" b="1" dirty="0"/>
              <a:t> «ИС» и «КВ» в названиях советских танков?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5373216"/>
            <a:ext cx="6048672" cy="12096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39617" y="3356993"/>
            <a:ext cx="6248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Иосиф Сталин и Клим Ворошилов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79576" y="332657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Где в 1943 году произошло крупнейшее </a:t>
            </a:r>
          </a:p>
          <a:p>
            <a:r>
              <a:rPr lang="ru-RU" sz="3200" b="1" dirty="0"/>
              <a:t>в ходе Второй мировой войны танковое </a:t>
            </a:r>
          </a:p>
          <a:p>
            <a:r>
              <a:rPr lang="ru-RU" sz="3200" b="1" dirty="0"/>
              <a:t>сражение с участием 1200 танков и</a:t>
            </a:r>
          </a:p>
          <a:p>
            <a:r>
              <a:rPr lang="ru-RU" sz="3200" b="1" dirty="0"/>
              <a:t> самоходных орудий, завершившееся</a:t>
            </a:r>
          </a:p>
          <a:p>
            <a:r>
              <a:rPr lang="ru-RU" sz="3200" b="1" dirty="0"/>
              <a:t> поражением немецких группировок.</a:t>
            </a:r>
          </a:p>
          <a:p>
            <a:endParaRPr lang="ru-RU" sz="3200" b="1" dirty="0"/>
          </a:p>
          <a:p>
            <a:endParaRPr lang="ru-RU" sz="3200" b="1" dirty="0"/>
          </a:p>
          <a:p>
            <a:r>
              <a:rPr lang="ru-RU" sz="3200" b="1" dirty="0"/>
              <a:t> 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5733257"/>
            <a:ext cx="4536504" cy="90725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47529" y="4293097"/>
            <a:ext cx="5663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В районе деревни Прохоровка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67608" y="908720"/>
            <a:ext cx="7069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Какое необычное событие произошло</a:t>
            </a:r>
          </a:p>
          <a:p>
            <a:r>
              <a:rPr lang="ru-RU" sz="3200" b="1" dirty="0"/>
              <a:t> в Москве 17 июля 1944 года?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5373216"/>
            <a:ext cx="6048672" cy="12096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35560" y="3140969"/>
            <a:ext cx="6146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Парад немецких военнопленных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23592" y="1052737"/>
            <a:ext cx="777686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раунд – Разминка</a:t>
            </a:r>
          </a:p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раунд – Города-герои</a:t>
            </a:r>
          </a:p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раунд – Вопросы на логику</a:t>
            </a:r>
          </a:p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 раунд – Армейская математика</a:t>
            </a:r>
          </a:p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 раунд  -  Армейское оружие</a:t>
            </a:r>
          </a:p>
        </p:txBody>
      </p:sp>
      <p:pic>
        <p:nvPicPr>
          <p:cNvPr id="2255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5373216"/>
            <a:ext cx="6048672" cy="120967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35560" y="188640"/>
            <a:ext cx="74701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 1941 году защитники Москвы страдали от нехватки продовольствия. От сильных морозов портились даже </a:t>
            </a:r>
            <a:r>
              <a:rPr lang="ru-RU" sz="3200" b="1" dirty="0" err="1"/>
              <a:t>консервы.И</a:t>
            </a:r>
            <a:r>
              <a:rPr lang="ru-RU" sz="3200" b="1" dirty="0"/>
              <a:t> тогда пришлось обратиться за советом к бывшему главному военному интенданту царской армии. Он сказал: «Русскую амию спасут три «С».Его совет действительно помог. Назовите продукты, которые он назвал.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5733256"/>
            <a:ext cx="4752528" cy="9504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63552" y="5157193"/>
            <a:ext cx="3838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Спирт. Сало. Сухари.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23593" y="764705"/>
            <a:ext cx="735425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Во время войны советские фронтовики </a:t>
            </a:r>
          </a:p>
          <a:p>
            <a:r>
              <a:rPr lang="ru-RU" sz="3200" b="1" dirty="0"/>
              <a:t>называли самоходные артиллерийские</a:t>
            </a:r>
          </a:p>
          <a:p>
            <a:r>
              <a:rPr lang="ru-RU" sz="3200" b="1" dirty="0"/>
              <a:t> установки СУ-52 зверобоями. За что?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5733257"/>
            <a:ext cx="4680520" cy="9360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79576" y="3105835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Они пробивали броню немецких танков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Т-</a:t>
            </a:r>
            <a:r>
              <a:rPr lang="en-US" sz="3200" b="1" dirty="0">
                <a:solidFill>
                  <a:srgbClr val="7030A0"/>
                </a:solidFill>
              </a:rPr>
              <a:t>VI</a:t>
            </a:r>
            <a:r>
              <a:rPr lang="ru-RU" sz="3200" b="1" dirty="0">
                <a:solidFill>
                  <a:srgbClr val="7030A0"/>
                </a:solidFill>
              </a:rPr>
              <a:t>, прозванных «тигры».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23593" y="764705"/>
            <a:ext cx="78057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Не многие знают, что они имеют названия</a:t>
            </a:r>
          </a:p>
          <a:p>
            <a:r>
              <a:rPr lang="ru-RU" sz="3200" b="1" dirty="0"/>
              <a:t> и особенности: например, «Гром-1»,</a:t>
            </a:r>
          </a:p>
          <a:p>
            <a:r>
              <a:rPr lang="ru-RU" sz="3200" b="1" dirty="0"/>
              <a:t> «Майские звезды», «Астра красная».</a:t>
            </a:r>
          </a:p>
          <a:p>
            <a:r>
              <a:rPr lang="ru-RU" sz="3200" b="1" dirty="0"/>
              <a:t> О чем идет речь?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5805265"/>
            <a:ext cx="4680520" cy="9360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95601" y="3645025"/>
            <a:ext cx="2773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Залпы салюта.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91545" y="764705"/>
            <a:ext cx="8352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Самым уникальным побегом из фашистского </a:t>
            </a:r>
          </a:p>
          <a:p>
            <a:r>
              <a:rPr lang="ru-RU" sz="3200" b="1" dirty="0"/>
              <a:t>Плена считается побег группы заключенных</a:t>
            </a:r>
          </a:p>
          <a:p>
            <a:r>
              <a:rPr lang="ru-RU" sz="3200" b="1" dirty="0"/>
              <a:t>Во главе с Михаилом </a:t>
            </a:r>
            <a:r>
              <a:rPr lang="ru-RU" sz="3200" b="1" dirty="0" err="1"/>
              <a:t>Девятаевым</a:t>
            </a:r>
            <a:r>
              <a:rPr lang="ru-RU" sz="3200" b="1" dirty="0"/>
              <a:t>. </a:t>
            </a:r>
          </a:p>
          <a:p>
            <a:r>
              <a:rPr lang="ru-RU" sz="3200" b="1" dirty="0"/>
              <a:t>В чем его уникальность?</a:t>
            </a:r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5733256"/>
            <a:ext cx="4464496" cy="8928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35560" y="3105835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Побег совершен на захваченном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 у фашистов самолете.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23593" y="764705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Полюс и Кумир вошли в историю Второй мировой войны, что зафиксировано кинодокументами. Кто они?</a:t>
            </a:r>
          </a:p>
          <a:p>
            <a:endParaRPr lang="ru-RU" sz="3200" b="1" dirty="0"/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5733257"/>
            <a:ext cx="4680520" cy="9360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79576" y="3105835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Кони Г.К. Жукова и К.К. Рокоссовского на </a:t>
            </a:r>
          </a:p>
          <a:p>
            <a:r>
              <a:rPr lang="ru-RU" sz="3200" b="1" dirty="0">
                <a:solidFill>
                  <a:srgbClr val="7030A0"/>
                </a:solidFill>
              </a:rPr>
              <a:t>Параде Победы в Москве.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23593" y="764704"/>
            <a:ext cx="7920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Через несколько десятилетий после окончания Великой Отечественной войны</a:t>
            </a:r>
          </a:p>
          <a:p>
            <a:r>
              <a:rPr lang="ru-RU" sz="3200" b="1" dirty="0"/>
              <a:t>Жители Архангельска решили поставить памятник тюленям. А чем эти животные заслужили такую честь?</a:t>
            </a:r>
          </a:p>
          <a:p>
            <a:endParaRPr lang="ru-RU" sz="3200" b="1" dirty="0"/>
          </a:p>
          <a:p>
            <a:endParaRPr lang="ru-RU" sz="3200" b="1" dirty="0"/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19536" y="3789040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В голодные военные годы горожане употребляли мясо тюленей в пищу.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03712" y="476673"/>
            <a:ext cx="50043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Динамическая пауза</a:t>
            </a:r>
          </a:p>
        </p:txBody>
      </p:sp>
      <p:pic>
        <p:nvPicPr>
          <p:cNvPr id="8" name="Эпичное видео. Военные корабли плывут в шторм под музыку. Greenl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39616" y="1484784"/>
            <a:ext cx="6736070" cy="37890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43672" y="908721"/>
            <a:ext cx="604867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 раунд</a:t>
            </a:r>
          </a:p>
          <a:p>
            <a:pPr algn="ctr"/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Армейская математика</a:t>
            </a: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75520" y="980728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22"/>
            </a:pPr>
            <a:r>
              <a:rPr lang="ru-RU" sz="2800" b="1" dirty="0"/>
              <a:t>июня 19 41   года в  4    часа утра фашистская Германия напала на нашу Родину. И  9    мая 19 45 года Великая Отечественная война закончилась </a:t>
            </a:r>
            <a:r>
              <a:rPr lang="ru-RU" sz="2800" b="1" dirty="0" smtClean="0"/>
              <a:t>победой </a:t>
            </a:r>
            <a:r>
              <a:rPr lang="ru-RU" sz="2800" b="1" dirty="0"/>
              <a:t>советского народа. Сложите числа, разделите на 4.5 и умножьте на 1 миллион. Вы узнаете, сколько человеческих жизней унесла война.</a:t>
            </a:r>
          </a:p>
          <a:p>
            <a:pPr marL="514350" indent="-514350">
              <a:buAutoNum type="arabicPlain" startAt="22"/>
            </a:pP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75520" y="105273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03912" y="105273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47728" y="1124744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040216" y="1556792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68408" y="1556792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79576" y="4149081"/>
            <a:ext cx="460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ru-RU" sz="3200" b="1" dirty="0">
                <a:solidFill>
                  <a:srgbClr val="7030A0"/>
                </a:solidFill>
              </a:rPr>
              <a:t>26,8 миллионов человек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07568" y="5085184"/>
            <a:ext cx="5506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41 миллиона 979 тысяч человек.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847528" y="580619"/>
            <a:ext cx="82089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ea typeface="Calibri" pitchFamily="34" charset="0"/>
                <a:cs typeface="Times New Roman" pitchFamily="18" charset="0"/>
              </a:rPr>
              <a:t>     Длина дистанции трехдневного марш-броска роты пехоты была 480 км. В первый день они прошли 25% всего пути, а во второй день – 55% оставшегося пути. Сколько километров прошла рота в третий день пути?  </a:t>
            </a:r>
            <a:endParaRPr lang="ru-RU" sz="3200" b="1" dirty="0"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847528" y="4045224"/>
            <a:ext cx="64087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1) 480*0,25=120 км - в первый день</a:t>
            </a:r>
            <a:br>
              <a:rPr lang="ru-RU" sz="28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2) 360*0,55=198 км - во второй день</a:t>
            </a:r>
            <a:br>
              <a:rPr lang="ru-RU" sz="28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3) 480-120-198=162 км - в третий день</a:t>
            </a:r>
            <a:endParaRPr lang="ru-RU" sz="2800" b="1" dirty="0">
              <a:solidFill>
                <a:srgbClr val="7030A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368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95801" y="1052736"/>
            <a:ext cx="34482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раунд</a:t>
            </a:r>
          </a:p>
          <a:p>
            <a:pPr algn="ctr"/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Разминка</a:t>
            </a:r>
          </a:p>
        </p:txBody>
      </p:sp>
      <p:pic>
        <p:nvPicPr>
          <p:cNvPr id="2255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5373216"/>
            <a:ext cx="6048672" cy="120967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672" y="908721"/>
            <a:ext cx="604867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 раунд</a:t>
            </a:r>
          </a:p>
          <a:p>
            <a:pPr algn="ctr"/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Армейское оружие</a:t>
            </a: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568" y="3356992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За 3 минуты соберите из разрезанных частей 20 целых двух –</a:t>
            </a:r>
            <a:r>
              <a:rPr lang="ru-RU" sz="2400" b="1" dirty="0" err="1"/>
              <a:t>трехслоговых</a:t>
            </a:r>
            <a:r>
              <a:rPr lang="ru-RU" sz="2400" b="1" dirty="0"/>
              <a:t> слов. Тема – оружие и армия. Каждая часть слова может быть использована только один раз.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07568" y="260648"/>
          <a:ext cx="7920876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ке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гра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пис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мет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би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мит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вер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пе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воль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бин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ба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ра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зу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нец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ру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ка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дие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ра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но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ди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тор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трон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лет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да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ав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хо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мат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пу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вка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ба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вин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льон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таш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ти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ар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ре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та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ра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па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ле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мор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ка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мет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гау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ца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ми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пе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ба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эс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лет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799856" y="5949280"/>
            <a:ext cx="4896544" cy="55436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но 1 6"/>
          <p:cNvSpPr/>
          <p:nvPr/>
        </p:nvSpPr>
        <p:spPr>
          <a:xfrm>
            <a:off x="2567608" y="5655568"/>
            <a:ext cx="1224136" cy="1202432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старт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8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23592" y="332657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Автомат, арбалет, базука, батальон, винтовка, гаубица, граната, динамит, карабин, миномет, мортира, орудие, патронташ, пехота, пистолет, пулемет, ракета, револьвер, торпеда, эсминец.</a:t>
            </a:r>
          </a:p>
        </p:txBody>
      </p:sp>
      <p:pic>
        <p:nvPicPr>
          <p:cNvPr id="3074" name="Picture 2" descr="Картинки по запросу &quot;мортир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3789041"/>
            <a:ext cx="2381250" cy="1790701"/>
          </a:xfrm>
          <a:prstGeom prst="rect">
            <a:avLst/>
          </a:prstGeom>
          <a:noFill/>
        </p:spPr>
      </p:pic>
      <p:pic>
        <p:nvPicPr>
          <p:cNvPr id="3076" name="Picture 4" descr="Картинки по запросу &quot;патронташ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6201" y="4293097"/>
            <a:ext cx="2218091" cy="1230635"/>
          </a:xfrm>
          <a:prstGeom prst="rect">
            <a:avLst/>
          </a:prstGeom>
          <a:noFill/>
        </p:spPr>
      </p:pic>
      <p:pic>
        <p:nvPicPr>
          <p:cNvPr id="3078" name="Picture 6" descr="Картинки по запросу &quot;карабин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3792" y="2708921"/>
            <a:ext cx="2952328" cy="1716041"/>
          </a:xfrm>
          <a:prstGeom prst="rect">
            <a:avLst/>
          </a:prstGeom>
          <a:noFill/>
        </p:spPr>
      </p:pic>
      <p:pic>
        <p:nvPicPr>
          <p:cNvPr id="3080" name="Picture 8" descr="Картинки по запросу &quot;базука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4153" y="2276872"/>
            <a:ext cx="2977409" cy="16561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pic>
        <p:nvPicPr>
          <p:cNvPr id="4" name="21 век песн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9616" y="165137"/>
            <a:ext cx="7200800" cy="5400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8" y="5733256"/>
            <a:ext cx="4608512" cy="921658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&quot;слава героям великой отечественной войны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720" y="1484784"/>
            <a:ext cx="48768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978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7528" y="476673"/>
            <a:ext cx="87129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/>
              <a:t> Как называлось наше государство во время Великой Отечественной войны?</a:t>
            </a:r>
          </a:p>
          <a:p>
            <a:pPr marL="514350" indent="-514350"/>
            <a:r>
              <a:rPr lang="ru-RU" sz="2800" b="1" dirty="0"/>
              <a:t> </a:t>
            </a:r>
            <a:r>
              <a:rPr lang="ru-RU" sz="2800" b="1" dirty="0">
                <a:solidFill>
                  <a:srgbClr val="7030A0"/>
                </a:solidFill>
              </a:rPr>
              <a:t>СССР</a:t>
            </a:r>
          </a:p>
          <a:p>
            <a:pPr marL="514350" indent="-514350"/>
            <a:r>
              <a:rPr lang="ru-RU" sz="2800" b="1" dirty="0"/>
              <a:t>2. Кто руководил нашей страной в годы Великой Отечественной войны?</a:t>
            </a:r>
          </a:p>
          <a:p>
            <a:pPr marL="514350" indent="-514350"/>
            <a:r>
              <a:rPr lang="ru-RU" sz="2800" b="1" dirty="0">
                <a:solidFill>
                  <a:srgbClr val="7030A0"/>
                </a:solidFill>
              </a:rPr>
              <a:t>Иосиф Сталин</a:t>
            </a:r>
          </a:p>
          <a:p>
            <a:pPr marL="514350" indent="-514350"/>
            <a:r>
              <a:rPr lang="ru-RU" sz="2800" b="1" dirty="0"/>
              <a:t>3. Назовите город, который выдержал фашистскую блокаду в 900 дней?</a:t>
            </a:r>
          </a:p>
          <a:p>
            <a:pPr marL="514350" indent="-514350"/>
            <a:r>
              <a:rPr lang="ru-RU" sz="2800" b="1" dirty="0">
                <a:solidFill>
                  <a:srgbClr val="7030A0"/>
                </a:solidFill>
              </a:rPr>
              <a:t>Ленинград</a:t>
            </a:r>
          </a:p>
          <a:p>
            <a:pPr marL="514350" indent="-514350"/>
            <a:r>
              <a:rPr lang="ru-RU" sz="2800" b="1" dirty="0"/>
              <a:t>4. За какую операцию в ходе войны 2438 воинов были удостоены звания Героя Советского Союза?</a:t>
            </a:r>
          </a:p>
          <a:p>
            <a:pPr marL="514350" indent="-514350"/>
            <a:r>
              <a:rPr lang="ru-RU" sz="2800" b="1" dirty="0">
                <a:solidFill>
                  <a:srgbClr val="7030A0"/>
                </a:solidFill>
              </a:rPr>
              <a:t>Форсирование Днепра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5733257"/>
            <a:ext cx="4680520" cy="93605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7528" y="548680"/>
            <a:ext cx="86409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5</a:t>
            </a:r>
            <a:r>
              <a:rPr lang="ru-RU" sz="2800" b="1" dirty="0"/>
              <a:t>. Частью какой войны была Великая Отечественная война?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Второй мировой войны</a:t>
            </a:r>
          </a:p>
          <a:p>
            <a:r>
              <a:rPr lang="ru-RU" sz="2800" b="1" dirty="0"/>
              <a:t>6. По льду какого озера проходила «Дорога жизни», проложенная для снабжения блокадного Ленинграда?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Ладожского</a:t>
            </a:r>
          </a:p>
          <a:p>
            <a:r>
              <a:rPr lang="ru-RU" sz="2800" b="1" dirty="0"/>
              <a:t>7. Зал русской славы, где начертаны имена</a:t>
            </a:r>
          </a:p>
          <a:p>
            <a:r>
              <a:rPr lang="ru-RU" sz="2800" b="1" dirty="0"/>
              <a:t>Всех кавалеров ордена Св. Георгия.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Георгиевский зал</a:t>
            </a:r>
          </a:p>
          <a:p>
            <a:r>
              <a:rPr lang="ru-RU" sz="2800" b="1" dirty="0"/>
              <a:t>8. Какой из отечественных танков стал легендой Второй Мировой войны?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Т-34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5661248"/>
            <a:ext cx="5256584" cy="9973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63552" y="404664"/>
            <a:ext cx="8064896" cy="5904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9. </a:t>
            </a:r>
            <a:r>
              <a:rPr lang="ru-RU" sz="2800" b="1" dirty="0"/>
              <a:t>Кто из главнокомандующих Великой Отечественной войны был четырежды Героем Советского Союза?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Г.К. Жуков</a:t>
            </a:r>
          </a:p>
          <a:p>
            <a:r>
              <a:rPr lang="ru-RU" sz="2800" b="1" dirty="0"/>
              <a:t>10. Кто стал первым трижды Героем Советского </a:t>
            </a:r>
          </a:p>
          <a:p>
            <a:r>
              <a:rPr lang="ru-RU" sz="2800" b="1" dirty="0"/>
              <a:t>Союза?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Летчик Александр Иванович </a:t>
            </a:r>
            <a:r>
              <a:rPr lang="ru-RU" sz="2800" b="1" dirty="0" err="1">
                <a:solidFill>
                  <a:srgbClr val="7030A0"/>
                </a:solidFill>
              </a:rPr>
              <a:t>Покрышкин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800" b="1" dirty="0"/>
              <a:t>11. Как звали летчика, который одним из первых</a:t>
            </a:r>
          </a:p>
          <a:p>
            <a:r>
              <a:rPr lang="ru-RU" sz="2800" b="1" dirty="0"/>
              <a:t> применил воздушный таран?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Виктор Васильевич Талалихин</a:t>
            </a:r>
          </a:p>
          <a:p>
            <a:r>
              <a:rPr lang="ru-RU" sz="2800" b="1" dirty="0"/>
              <a:t>12. Как называется знаменитый курган в районе Волгограда?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Мамаев курган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5589241"/>
            <a:ext cx="5472608" cy="109446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7528" y="363916"/>
            <a:ext cx="96688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13</a:t>
            </a:r>
            <a:r>
              <a:rPr lang="ru-RU" sz="2800" b="1" dirty="0"/>
              <a:t>. Как называлась пограничная застава, которая</a:t>
            </a:r>
          </a:p>
          <a:p>
            <a:r>
              <a:rPr lang="ru-RU" sz="2800" b="1" dirty="0"/>
              <a:t> одной из первых приняла на себя удар фашистов?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Брестская крепость</a:t>
            </a:r>
          </a:p>
          <a:p>
            <a:r>
              <a:rPr lang="ru-RU" sz="2800" b="1" dirty="0"/>
              <a:t>14. Что означают цвета георгиевской ленточки?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Дым и пламя</a:t>
            </a:r>
          </a:p>
          <a:p>
            <a:r>
              <a:rPr lang="ru-RU" sz="2800" b="1" dirty="0"/>
              <a:t>15. Кто создатель лучшего в годы войны среднего</a:t>
            </a:r>
          </a:p>
          <a:p>
            <a:r>
              <a:rPr lang="ru-RU" sz="2800" b="1" dirty="0"/>
              <a:t> танка Т-34?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Михаил Ильич Кошкин</a:t>
            </a:r>
          </a:p>
          <a:p>
            <a:r>
              <a:rPr lang="ru-RU" sz="2800" b="1" dirty="0"/>
              <a:t>16. Какая конференция проходила в январе </a:t>
            </a:r>
          </a:p>
          <a:p>
            <a:r>
              <a:rPr lang="ru-RU" sz="2800" b="1" dirty="0"/>
              <a:t>1945 года?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Ялтинская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5517232"/>
            <a:ext cx="5544616" cy="110887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41769" y="764705"/>
            <a:ext cx="45037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раунд</a:t>
            </a:r>
          </a:p>
          <a:p>
            <a:pPr algn="ctr"/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Города - герои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5589240"/>
            <a:ext cx="5112568" cy="10224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41769" y="764705"/>
            <a:ext cx="45037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раунд</a:t>
            </a:r>
          </a:p>
          <a:p>
            <a:pPr algn="ctr"/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Города - герои</a:t>
            </a:r>
          </a:p>
        </p:txBody>
      </p:sp>
      <p:pic>
        <p:nvPicPr>
          <p:cNvPr id="6" name="Picture 28" descr="Картинки по запросу &quot;георгиевская лента на прозрачном фоне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5589240"/>
            <a:ext cx="5112568" cy="102246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88640"/>
            <a:ext cx="8640960" cy="645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59897" y="620688"/>
            <a:ext cx="123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Мурманск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43872" y="299695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Ленинград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44073" y="3140968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Москва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76121" y="3645024"/>
            <a:ext cx="62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Тула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91944" y="4149080"/>
            <a:ext cx="116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Смоленск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6120" y="515719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Волгоград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7848" y="4365105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Минск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1864" y="5013177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Киев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5720" y="450912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Брестская крепость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7848" y="558924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Одесса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5880" y="594928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Севастополь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1984" y="5733257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Керчь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6040" y="623731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Новороссийск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519936" y="11663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303912" y="249289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032104" y="27089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3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248128" y="328498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4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951984" y="364502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5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871864" y="386104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6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295800" y="414908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7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15880" y="45091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8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303912" y="51571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9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663952" y="551723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10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096000" y="530120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11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28048" y="566124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12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464152" y="458112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13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1146</Words>
  <Application>Microsoft Office PowerPoint</Application>
  <PresentationFormat>Широкоэкранный</PresentationFormat>
  <Paragraphs>229</Paragraphs>
  <Slides>34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user</cp:lastModifiedBy>
  <cp:revision>130</cp:revision>
  <dcterms:created xsi:type="dcterms:W3CDTF">2020-01-10T17:44:17Z</dcterms:created>
  <dcterms:modified xsi:type="dcterms:W3CDTF">2020-03-12T09:21:03Z</dcterms:modified>
</cp:coreProperties>
</file>