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8" r:id="rId8"/>
    <p:sldId id="260" r:id="rId9"/>
    <p:sldId id="261" r:id="rId10"/>
    <p:sldId id="262" r:id="rId11"/>
    <p:sldId id="263" r:id="rId12"/>
    <p:sldId id="264" r:id="rId13"/>
    <p:sldId id="265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4" y="-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ССЯ\фон для презентаций\Abstract Blue background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28596" y="0"/>
            <a:ext cx="8501122" cy="1018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Aharoni" pitchFamily="2" charset="-79"/>
              </a:rPr>
              <a:t>Интеграция предметов </a:t>
            </a: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Aharoni" pitchFamily="2" charset="-79"/>
              </a:rPr>
              <a:t>естественно-научных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Aharoni" pitchFamily="2" charset="-79"/>
              </a:rPr>
              <a:t> и математических дисциплин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Aharoni" pitchFamily="2" charset="-79"/>
              </a:rPr>
              <a:t>для занятий урочной и внеурочной деятельности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Aharoni" pitchFamily="2" charset="-79"/>
              </a:rPr>
              <a:t>                                  </a:t>
            </a:r>
            <a:r>
              <a:rPr kumimoji="0" lang="ru-RU" sz="320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Aharoni" pitchFamily="2" charset="-79"/>
              </a:rPr>
              <a:t>Сажина</a:t>
            </a:r>
            <a:r>
              <a:rPr kumimoji="0" lang="ru-RU" sz="3200" i="1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Aharoni" pitchFamily="2" charset="-79"/>
              </a:rPr>
              <a:t> С.Я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i="1" dirty="0" smtClean="0">
                <a:latin typeface="Times New Roman" pitchFamily="18" charset="0"/>
                <a:ea typeface="Times New Roman" pitchFamily="18" charset="0"/>
                <a:cs typeface="Aharoni" pitchFamily="2" charset="-79"/>
              </a:rPr>
              <a:t>учитель физики, технологии, ИЗО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1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Aharoni" pitchFamily="2" charset="-79"/>
              </a:rPr>
              <a:t>БОУ «</a:t>
            </a:r>
            <a:r>
              <a:rPr kumimoji="0" lang="ru-RU" sz="3200" i="1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Aharoni" pitchFamily="2" charset="-79"/>
              </a:rPr>
              <a:t>Чекрушанская</a:t>
            </a:r>
            <a:r>
              <a:rPr kumimoji="0" lang="ru-RU" sz="3200" i="1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Aharoni" pitchFamily="2" charset="-79"/>
              </a:rPr>
              <a:t> СОШ»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Aharoni" pitchFamily="2" charset="-79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Aharoni" pitchFamily="2" charset="-79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000" b="1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Aharoni" pitchFamily="2" charset="-79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Aharoni" pitchFamily="2" charset="-79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Aharoni" pitchFamily="2" charset="-79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000" b="1" dirty="0" smtClean="0">
              <a:solidFill>
                <a:srgbClr val="7030A0"/>
              </a:solidFill>
              <a:latin typeface="Times New Roman" pitchFamily="18" charset="0"/>
              <a:cs typeface="Aharoni" pitchFamily="2" charset="-79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haroni" pitchFamily="2" charset="-79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ССЯ\фон для презентаций\Abstract Blue background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</p:spPr>
      </p:pic>
      <p:pic>
        <p:nvPicPr>
          <p:cNvPr id="4100" name="Picture 4" descr="D:\ССЯ\ФОТОхроника\Декада физико-математических дисциплин\DSCN28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190" cy="3071810"/>
          </a:xfrm>
          <a:prstGeom prst="rect">
            <a:avLst/>
          </a:prstGeom>
          <a:noFill/>
        </p:spPr>
      </p:pic>
      <p:pic>
        <p:nvPicPr>
          <p:cNvPr id="4101" name="Picture 5" descr="D:\ССЯ\ФОТОхроника\Декада физико-математических дисциплин\DSCN29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7998" y="3071786"/>
            <a:ext cx="4826002" cy="3786214"/>
          </a:xfrm>
          <a:prstGeom prst="rect">
            <a:avLst/>
          </a:prstGeom>
          <a:noFill/>
        </p:spPr>
      </p:pic>
      <p:pic>
        <p:nvPicPr>
          <p:cNvPr id="4102" name="Picture 6" descr="D:\ССЯ\ФОТО отчёт по работе кружков\Кружок\DSCN05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191029" cy="3143272"/>
          </a:xfrm>
          <a:prstGeom prst="rect">
            <a:avLst/>
          </a:prstGeom>
          <a:noFill/>
        </p:spPr>
      </p:pic>
      <p:pic>
        <p:nvPicPr>
          <p:cNvPr id="4103" name="Picture 7" descr="D:\ССЯ\ФОТО отчёт по работе кружков\Кружок\DSCN17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1"/>
            <a:ext cx="4429124" cy="3321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ССЯ\фон для презентаций\Abstract Blue background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4" name="Picture 4" descr="D:\ССЯ\ФОТОхроника\Декада физико-математических дисциплин\DSCN2917.JPG"/>
          <p:cNvPicPr>
            <a:picLocks noChangeAspect="1" noChangeArrowheads="1"/>
          </p:cNvPicPr>
          <p:nvPr/>
        </p:nvPicPr>
        <p:blipFill>
          <a:blip r:embed="rId3" cstate="print"/>
          <a:srcRect l="10772" r="18617"/>
          <a:stretch>
            <a:fillRect/>
          </a:stretch>
        </p:blipFill>
        <p:spPr bwMode="auto">
          <a:xfrm>
            <a:off x="0" y="0"/>
            <a:ext cx="4214810" cy="3357568"/>
          </a:xfrm>
          <a:prstGeom prst="rect">
            <a:avLst/>
          </a:prstGeom>
          <a:noFill/>
        </p:spPr>
      </p:pic>
      <p:pic>
        <p:nvPicPr>
          <p:cNvPr id="5125" name="Picture 5" descr="D:\ССЯ\ФОТОхроника\Декада физико-математических дисциплин\DSCN2914.JPG"/>
          <p:cNvPicPr>
            <a:picLocks noChangeAspect="1" noChangeArrowheads="1"/>
          </p:cNvPicPr>
          <p:nvPr/>
        </p:nvPicPr>
        <p:blipFill>
          <a:blip r:embed="rId4" cstate="print"/>
          <a:srcRect l="19643"/>
          <a:stretch>
            <a:fillRect/>
          </a:stretch>
        </p:blipFill>
        <p:spPr bwMode="auto">
          <a:xfrm>
            <a:off x="4143372" y="3357556"/>
            <a:ext cx="5000628" cy="3500444"/>
          </a:xfrm>
          <a:prstGeom prst="rect">
            <a:avLst/>
          </a:prstGeom>
          <a:noFill/>
        </p:spPr>
      </p:pic>
      <p:pic>
        <p:nvPicPr>
          <p:cNvPr id="5126" name="Picture 6" descr="D:\ССЯ\ФОТОхроника\Декада физико-математических дисциплин\DSCN2919.JPG"/>
          <p:cNvPicPr>
            <a:picLocks noChangeAspect="1" noChangeArrowheads="1"/>
          </p:cNvPicPr>
          <p:nvPr/>
        </p:nvPicPr>
        <p:blipFill>
          <a:blip r:embed="rId5" cstate="print"/>
          <a:srcRect r="9739" b="-6977"/>
          <a:stretch>
            <a:fillRect/>
          </a:stretch>
        </p:blipFill>
        <p:spPr bwMode="auto">
          <a:xfrm>
            <a:off x="4214810" y="0"/>
            <a:ext cx="4929190" cy="3286124"/>
          </a:xfrm>
          <a:prstGeom prst="rect">
            <a:avLst/>
          </a:prstGeom>
          <a:noFill/>
        </p:spPr>
      </p:pic>
      <p:pic>
        <p:nvPicPr>
          <p:cNvPr id="5127" name="Picture 7" descr="D:\ССЯ\ФОТОхроника\Декада физико-математических дисциплин\DSCN2939.JPG"/>
          <p:cNvPicPr>
            <a:picLocks noChangeAspect="1" noChangeArrowheads="1"/>
          </p:cNvPicPr>
          <p:nvPr/>
        </p:nvPicPr>
        <p:blipFill>
          <a:blip r:embed="rId6" cstate="print"/>
          <a:srcRect r="17789"/>
          <a:stretch>
            <a:fillRect/>
          </a:stretch>
        </p:blipFill>
        <p:spPr bwMode="auto">
          <a:xfrm>
            <a:off x="0" y="3714752"/>
            <a:ext cx="4071934" cy="278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ССЯ\фон для презентаций\Abstract Blue background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86500"/>
          </a:xfrm>
          <a:prstGeom prst="rect">
            <a:avLst/>
          </a:prstGeom>
          <a:noFill/>
        </p:spPr>
      </p:pic>
      <p:pic>
        <p:nvPicPr>
          <p:cNvPr id="6147" name="Picture 3" descr="D:\ССЯ\ФОТОхроника\Декада физико-математических дисциплин\DSCN2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26002" cy="2714626"/>
          </a:xfrm>
          <a:prstGeom prst="rect">
            <a:avLst/>
          </a:prstGeom>
          <a:noFill/>
        </p:spPr>
      </p:pic>
      <p:pic>
        <p:nvPicPr>
          <p:cNvPr id="6148" name="Picture 4" descr="D:\ССЯ\ФОТОхроника\Декада физико-математических дисциплин\DSCN2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778" y="0"/>
            <a:ext cx="4929222" cy="2772688"/>
          </a:xfrm>
          <a:prstGeom prst="rect">
            <a:avLst/>
          </a:prstGeom>
          <a:noFill/>
        </p:spPr>
      </p:pic>
      <p:pic>
        <p:nvPicPr>
          <p:cNvPr id="6149" name="Picture 5" descr="D:\ССЯ\ФОТОхроника\Уроки технологии\DSCN32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00372"/>
            <a:ext cx="5842041" cy="3286148"/>
          </a:xfrm>
          <a:prstGeom prst="rect">
            <a:avLst/>
          </a:prstGeom>
          <a:noFill/>
        </p:spPr>
      </p:pic>
      <p:pic>
        <p:nvPicPr>
          <p:cNvPr id="6150" name="Picture 6" descr="D:\ССЯ\ФОТОхроника\Уроки технологии\DSCN45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5" y="2643182"/>
            <a:ext cx="3809995" cy="2143122"/>
          </a:xfrm>
          <a:prstGeom prst="rect">
            <a:avLst/>
          </a:prstGeom>
          <a:noFill/>
        </p:spPr>
      </p:pic>
      <p:pic>
        <p:nvPicPr>
          <p:cNvPr id="6151" name="Picture 7" descr="D:\ССЯ\ФОТОхроника\Уроки технологии\DSCN45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4572002"/>
            <a:ext cx="4063996" cy="22859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ССЯ\фон для презентаций\Abstract Blue background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86500"/>
          </a:xfrm>
          <a:prstGeom prst="rect">
            <a:avLst/>
          </a:prstGeom>
          <a:noFill/>
        </p:spPr>
      </p:pic>
      <p:pic>
        <p:nvPicPr>
          <p:cNvPr id="7171" name="Picture 3" descr="D:\ССЯ\ФОТОхроника\Декада физико-математических дисциплин\DSCN2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968999" cy="3357562"/>
          </a:xfrm>
          <a:prstGeom prst="rect">
            <a:avLst/>
          </a:prstGeom>
          <a:noFill/>
        </p:spPr>
      </p:pic>
      <p:pic>
        <p:nvPicPr>
          <p:cNvPr id="7172" name="Picture 4" descr="D:\ССЯ\ФОТОхроника\Декада физико-математических дисциплин\DSCN2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6987" y="3214680"/>
            <a:ext cx="6477013" cy="3643320"/>
          </a:xfrm>
          <a:prstGeom prst="rect">
            <a:avLst/>
          </a:prstGeom>
          <a:noFill/>
        </p:spPr>
      </p:pic>
      <p:pic>
        <p:nvPicPr>
          <p:cNvPr id="7173" name="Picture 5" descr="D:\ССЯ\ФОТОхроника\Декада физико-математических дисциплин\DSCN29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7998" y="642918"/>
            <a:ext cx="4826002" cy="2714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D:\ССЯ\фон для презентаций\Abstract Blue background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86500"/>
          </a:xfrm>
          <a:prstGeom prst="rect">
            <a:avLst/>
          </a:prstGeom>
          <a:noFill/>
        </p:spPr>
      </p:pic>
      <p:pic>
        <p:nvPicPr>
          <p:cNvPr id="27652" name="Picture 4" descr="D:\ССЯ\ФОТО отчёт по работе кружков\Кружок\25.04.2012г\2504201320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76800" cy="3657600"/>
          </a:xfrm>
          <a:prstGeom prst="rect">
            <a:avLst/>
          </a:prstGeom>
          <a:noFill/>
        </p:spPr>
      </p:pic>
      <p:pic>
        <p:nvPicPr>
          <p:cNvPr id="27653" name="Picture 5" descr="D:\ССЯ\ФОТО отчёт по работе кружков\Кружок\25.04.2012г\2504201320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</p:spPr>
      </p:pic>
      <p:pic>
        <p:nvPicPr>
          <p:cNvPr id="27654" name="Picture 6" descr="D:\ССЯ\ФОТО отчёт по работе кружков\Кружок\25.04.2012г\25042013205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0"/>
            <a:ext cx="4381499" cy="3286124"/>
          </a:xfrm>
          <a:prstGeom prst="rect">
            <a:avLst/>
          </a:prstGeom>
          <a:noFill/>
        </p:spPr>
      </p:pic>
      <p:pic>
        <p:nvPicPr>
          <p:cNvPr id="27655" name="Picture 7" descr="D:\ССЯ\ФОТО отчёт по работе кружков\Кружок\25.04.2012г\250420132057.jpg"/>
          <p:cNvPicPr>
            <a:picLocks noChangeAspect="1" noChangeArrowheads="1"/>
          </p:cNvPicPr>
          <p:nvPr/>
        </p:nvPicPr>
        <p:blipFill>
          <a:blip r:embed="rId6"/>
          <a:srcRect t="27344" r="13574" b="-15234"/>
          <a:stretch>
            <a:fillRect/>
          </a:stretch>
        </p:blipFill>
        <p:spPr bwMode="auto">
          <a:xfrm>
            <a:off x="0" y="3857628"/>
            <a:ext cx="4214810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ССЯ\фон для презентаций\Abstract Blue backgrounds 6.jpg"/>
          <p:cNvPicPr>
            <a:picLocks noChangeAspect="1" noChangeArrowheads="1"/>
          </p:cNvPicPr>
          <p:nvPr/>
        </p:nvPicPr>
        <p:blipFill>
          <a:blip r:embed="rId2"/>
          <a:srcRect l="-1"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  <p:pic>
        <p:nvPicPr>
          <p:cNvPr id="1028" name="Picture 4" descr="D:\ССЯ\Фото\Декады в школе\DSCN4832.JPG"/>
          <p:cNvPicPr>
            <a:picLocks noChangeAspect="1" noChangeArrowheads="1"/>
          </p:cNvPicPr>
          <p:nvPr/>
        </p:nvPicPr>
        <p:blipFill>
          <a:blip r:embed="rId3" cstate="print"/>
          <a:srcRect l="25925"/>
          <a:stretch>
            <a:fillRect/>
          </a:stretch>
        </p:blipFill>
        <p:spPr bwMode="auto">
          <a:xfrm>
            <a:off x="0" y="0"/>
            <a:ext cx="2857525" cy="6858000"/>
          </a:xfrm>
          <a:prstGeom prst="rect">
            <a:avLst/>
          </a:prstGeom>
          <a:noFill/>
        </p:spPr>
      </p:pic>
      <p:pic>
        <p:nvPicPr>
          <p:cNvPr id="1029" name="Picture 5" descr="D:\ССЯ\Фото\Декады в школе\DSCN48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0"/>
            <a:ext cx="5000628" cy="2812853"/>
          </a:xfrm>
          <a:prstGeom prst="rect">
            <a:avLst/>
          </a:prstGeom>
          <a:noFill/>
        </p:spPr>
      </p:pic>
      <p:pic>
        <p:nvPicPr>
          <p:cNvPr id="1030" name="Picture 6" descr="D:\ССЯ\Фото\Декады в школе\DSCN48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2714620"/>
            <a:ext cx="4953003" cy="2786064"/>
          </a:xfrm>
          <a:prstGeom prst="rect">
            <a:avLst/>
          </a:prstGeom>
          <a:noFill/>
        </p:spPr>
      </p:pic>
      <p:pic>
        <p:nvPicPr>
          <p:cNvPr id="1031" name="Picture 7" descr="D:\ССЯ\Фото\Декады в школе\DSCN48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5143512"/>
            <a:ext cx="3428992" cy="1928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ССЯ\фон для презентаций\Abstract Blue background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D:\ССЯ\Фото\Декады в школе\DSCN4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223012" cy="3500444"/>
          </a:xfrm>
          <a:prstGeom prst="rect">
            <a:avLst/>
          </a:prstGeom>
          <a:noFill/>
        </p:spPr>
      </p:pic>
      <p:pic>
        <p:nvPicPr>
          <p:cNvPr id="2052" name="Picture 4" descr="D:\ССЯ\Фото\Декады в школе\DSCN46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3956" y="3429000"/>
            <a:ext cx="6350044" cy="3571900"/>
          </a:xfrm>
          <a:prstGeom prst="rect">
            <a:avLst/>
          </a:prstGeom>
          <a:noFill/>
        </p:spPr>
      </p:pic>
      <p:pic>
        <p:nvPicPr>
          <p:cNvPr id="2053" name="Picture 5" descr="D:\ССЯ\Фото\Декады в школе\DSCN4822.JPG"/>
          <p:cNvPicPr>
            <a:picLocks noChangeAspect="1" noChangeArrowheads="1"/>
          </p:cNvPicPr>
          <p:nvPr/>
        </p:nvPicPr>
        <p:blipFill>
          <a:blip r:embed="rId5" cstate="print"/>
          <a:srcRect l="25714"/>
          <a:stretch>
            <a:fillRect/>
          </a:stretch>
        </p:blipFill>
        <p:spPr bwMode="auto">
          <a:xfrm>
            <a:off x="5841977" y="0"/>
            <a:ext cx="3302023" cy="2500312"/>
          </a:xfrm>
          <a:prstGeom prst="rect">
            <a:avLst/>
          </a:prstGeom>
          <a:noFill/>
        </p:spPr>
      </p:pic>
      <p:pic>
        <p:nvPicPr>
          <p:cNvPr id="2054" name="Picture 6" descr="D:\ССЯ\Фото\Декады в школе\DSCN4824.JPG"/>
          <p:cNvPicPr>
            <a:picLocks noChangeAspect="1" noChangeArrowheads="1"/>
          </p:cNvPicPr>
          <p:nvPr/>
        </p:nvPicPr>
        <p:blipFill>
          <a:blip r:embed="rId6" cstate="print"/>
          <a:srcRect l="8788"/>
          <a:stretch>
            <a:fillRect/>
          </a:stretch>
        </p:blipFill>
        <p:spPr bwMode="auto">
          <a:xfrm>
            <a:off x="0" y="4572002"/>
            <a:ext cx="3706838" cy="2285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ССЯ\фон для презентаций\Abstract Blue background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0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D:\ССЯ\фон для презентаций\Abstract Blue background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DSC0859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ССЯ\фон для презентаций\Abstract Blue background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02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ССЯ\фон для презентаций\Abstract Blue background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D:\ССЯ\Фото\Семинар 27 марта на базе БОУ Чекрушанская СОШ\DSCN37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57625" cy="6858000"/>
          </a:xfrm>
          <a:prstGeom prst="rect">
            <a:avLst/>
          </a:prstGeom>
          <a:noFill/>
        </p:spPr>
      </p:pic>
      <p:pic>
        <p:nvPicPr>
          <p:cNvPr id="8196" name="Picture 4" descr="D:\ССЯ\Фото\Семинар 27 марта на базе БОУ Чекрушанская СОШ\DSCN37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19" y="0"/>
            <a:ext cx="5333995" cy="3000372"/>
          </a:xfrm>
          <a:prstGeom prst="rect">
            <a:avLst/>
          </a:prstGeom>
          <a:noFill/>
        </p:spPr>
      </p:pic>
      <p:pic>
        <p:nvPicPr>
          <p:cNvPr id="8197" name="Picture 5" descr="D:\ССЯ\Фото\Семинар 27 марта на базе БОУ Чекрушанская СОШ\DSCN37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9995" y="3857622"/>
            <a:ext cx="5334005" cy="3000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ССЯ\фон для презентаций\Abstract Blue background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</p:spPr>
      </p:pic>
      <p:pic>
        <p:nvPicPr>
          <p:cNvPr id="9219" name="Picture 3" descr="D:\ССЯ\ФОТОхроника\Конференции\DSCN07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9220" name="Picture 4" descr="D:\ССЯ\ФОТОхроника\НПК,конкурсы,выставки\DSCN0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0"/>
            <a:ext cx="4429124" cy="3321843"/>
          </a:xfrm>
          <a:prstGeom prst="rect">
            <a:avLst/>
          </a:prstGeom>
          <a:noFill/>
        </p:spPr>
      </p:pic>
      <p:pic>
        <p:nvPicPr>
          <p:cNvPr id="9221" name="Picture 5" descr="D:\ССЯ\ФОТОхроника\НПК,конкурсы,выставки\DSCN0879.JPG"/>
          <p:cNvPicPr>
            <a:picLocks noChangeAspect="1" noChangeArrowheads="1"/>
          </p:cNvPicPr>
          <p:nvPr/>
        </p:nvPicPr>
        <p:blipFill>
          <a:blip r:embed="rId5" cstate="print"/>
          <a:srcRect r="8500"/>
          <a:stretch>
            <a:fillRect/>
          </a:stretch>
        </p:blipFill>
        <p:spPr bwMode="auto">
          <a:xfrm>
            <a:off x="4786314" y="3286124"/>
            <a:ext cx="4357686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ССЯ\фон для презентаций\Abstract Blue background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</p:spPr>
      </p:pic>
      <p:pic>
        <p:nvPicPr>
          <p:cNvPr id="10244" name="Picture 4" descr="D:\ССЯ\ФОТОхроника\Конференции\НПК 2014 школа\DSCN3022.JPG"/>
          <p:cNvPicPr>
            <a:picLocks noChangeAspect="1" noChangeArrowheads="1"/>
          </p:cNvPicPr>
          <p:nvPr/>
        </p:nvPicPr>
        <p:blipFill>
          <a:blip r:embed="rId3" cstate="print"/>
          <a:srcRect r="30585" b="19149"/>
          <a:stretch>
            <a:fillRect/>
          </a:stretch>
        </p:blipFill>
        <p:spPr bwMode="auto">
          <a:xfrm>
            <a:off x="-214346" y="428604"/>
            <a:ext cx="4143404" cy="2714620"/>
          </a:xfrm>
          <a:prstGeom prst="rect">
            <a:avLst/>
          </a:prstGeom>
          <a:noFill/>
        </p:spPr>
      </p:pic>
      <p:pic>
        <p:nvPicPr>
          <p:cNvPr id="10245" name="Picture 5" descr="D:\ССЯ\ФОТОхроника\Конференции\НПК 2014 школа\DSCN3035.JPG"/>
          <p:cNvPicPr>
            <a:picLocks noChangeAspect="1" noChangeArrowheads="1"/>
          </p:cNvPicPr>
          <p:nvPr/>
        </p:nvPicPr>
        <p:blipFill>
          <a:blip r:embed="rId4" cstate="print"/>
          <a:srcRect l="13281" t="6250"/>
          <a:stretch>
            <a:fillRect/>
          </a:stretch>
        </p:blipFill>
        <p:spPr bwMode="auto">
          <a:xfrm>
            <a:off x="3857620" y="3643314"/>
            <a:ext cx="5286380" cy="3214686"/>
          </a:xfrm>
          <a:prstGeom prst="rect">
            <a:avLst/>
          </a:prstGeom>
          <a:noFill/>
        </p:spPr>
      </p:pic>
      <p:pic>
        <p:nvPicPr>
          <p:cNvPr id="10246" name="Picture 6" descr="D:\ССЯ\ФОТОхроника\Конференции\НПК 2014 школа\DSCN3014.JPG"/>
          <p:cNvPicPr>
            <a:picLocks noChangeAspect="1" noChangeArrowheads="1"/>
          </p:cNvPicPr>
          <p:nvPr/>
        </p:nvPicPr>
        <p:blipFill>
          <a:blip r:embed="rId5" cstate="print"/>
          <a:srcRect r="30233"/>
          <a:stretch>
            <a:fillRect/>
          </a:stretch>
        </p:blipFill>
        <p:spPr bwMode="auto">
          <a:xfrm>
            <a:off x="4143372" y="0"/>
            <a:ext cx="4286248" cy="3455795"/>
          </a:xfrm>
          <a:prstGeom prst="rect">
            <a:avLst/>
          </a:prstGeom>
          <a:noFill/>
        </p:spPr>
      </p:pic>
      <p:pic>
        <p:nvPicPr>
          <p:cNvPr id="10247" name="Picture 7" descr="D:\ССЯ\ФОТОхроника\Конференции\НПК 2014 школа\DSCN3021.JPG"/>
          <p:cNvPicPr>
            <a:picLocks noChangeAspect="1" noChangeArrowheads="1"/>
          </p:cNvPicPr>
          <p:nvPr/>
        </p:nvPicPr>
        <p:blipFill>
          <a:blip r:embed="rId6" cstate="print"/>
          <a:srcRect r="17279"/>
          <a:stretch>
            <a:fillRect/>
          </a:stretch>
        </p:blipFill>
        <p:spPr bwMode="auto">
          <a:xfrm>
            <a:off x="0" y="3714752"/>
            <a:ext cx="3571900" cy="2428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ССЯ\фон для презентаций\Abstract Blue background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D:\ССЯ\Фото\Школа\23 февраля 2014 год\DSCN3336.JPG"/>
          <p:cNvPicPr>
            <a:picLocks noChangeAspect="1" noChangeArrowheads="1"/>
          </p:cNvPicPr>
          <p:nvPr/>
        </p:nvPicPr>
        <p:blipFill>
          <a:blip r:embed="rId3" cstate="print"/>
          <a:srcRect r="18437"/>
          <a:stretch>
            <a:fillRect/>
          </a:stretch>
        </p:blipFill>
        <p:spPr bwMode="auto">
          <a:xfrm>
            <a:off x="0" y="0"/>
            <a:ext cx="4661298" cy="3357562"/>
          </a:xfrm>
          <a:prstGeom prst="rect">
            <a:avLst/>
          </a:prstGeom>
          <a:noFill/>
        </p:spPr>
      </p:pic>
      <p:pic>
        <p:nvPicPr>
          <p:cNvPr id="2052" name="Picture 4" descr="D:\ССЯ\Фото\Школа\23 февраля 2014 год\DSCN3429.JPG"/>
          <p:cNvPicPr>
            <a:picLocks noChangeAspect="1" noChangeArrowheads="1"/>
          </p:cNvPicPr>
          <p:nvPr/>
        </p:nvPicPr>
        <p:blipFill>
          <a:blip r:embed="rId4" cstate="print"/>
          <a:srcRect l="17835" r="16311"/>
          <a:stretch>
            <a:fillRect/>
          </a:stretch>
        </p:blipFill>
        <p:spPr bwMode="auto">
          <a:xfrm>
            <a:off x="5143504" y="0"/>
            <a:ext cx="3786214" cy="3234058"/>
          </a:xfrm>
          <a:prstGeom prst="rect">
            <a:avLst/>
          </a:prstGeom>
          <a:noFill/>
        </p:spPr>
      </p:pic>
      <p:pic>
        <p:nvPicPr>
          <p:cNvPr id="2053" name="Picture 5" descr="D:\ССЯ\Фото\Школа\23 февраля 2014 год\DSCN33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94075"/>
            <a:ext cx="4781298" cy="3263925"/>
          </a:xfrm>
          <a:prstGeom prst="rect">
            <a:avLst/>
          </a:prstGeom>
          <a:noFill/>
        </p:spPr>
      </p:pic>
      <p:pic>
        <p:nvPicPr>
          <p:cNvPr id="2054" name="Picture 6" descr="D:\ССЯ\Фото\Мой класс\23 февраля\DSCN34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571852"/>
            <a:ext cx="4043106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ССЯ\фон для презентаций\Abstract Blue background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D:\ССЯ\Фото\Мой класс\Неделя ЗОЖ\DSCN2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9124" cy="3429000"/>
          </a:xfrm>
          <a:prstGeom prst="rect">
            <a:avLst/>
          </a:prstGeom>
          <a:noFill/>
        </p:spPr>
      </p:pic>
      <p:pic>
        <p:nvPicPr>
          <p:cNvPr id="3076" name="Picture 4" descr="D:\ССЯ\Фото\Мой класс\Неделя ЗОЖ\DSCN2300.JPG"/>
          <p:cNvPicPr>
            <a:picLocks noChangeAspect="1" noChangeArrowheads="1"/>
          </p:cNvPicPr>
          <p:nvPr/>
        </p:nvPicPr>
        <p:blipFill>
          <a:blip r:embed="rId4" cstate="print"/>
          <a:srcRect l="20571" t="13932" r="33388"/>
          <a:stretch>
            <a:fillRect/>
          </a:stretch>
        </p:blipFill>
        <p:spPr bwMode="auto">
          <a:xfrm>
            <a:off x="5072066" y="3143248"/>
            <a:ext cx="3357554" cy="3530570"/>
          </a:xfrm>
          <a:prstGeom prst="rect">
            <a:avLst/>
          </a:prstGeom>
          <a:noFill/>
        </p:spPr>
      </p:pic>
      <p:pic>
        <p:nvPicPr>
          <p:cNvPr id="3077" name="Picture 5" descr="D:\ССЯ\Фото\Мой класс\Неделя ЗОЖ\DSCN2311.JPG"/>
          <p:cNvPicPr>
            <a:picLocks noChangeAspect="1" noChangeArrowheads="1"/>
          </p:cNvPicPr>
          <p:nvPr/>
        </p:nvPicPr>
        <p:blipFill>
          <a:blip r:embed="rId5" cstate="print"/>
          <a:srcRect l="15469" r="11406"/>
          <a:stretch>
            <a:fillRect/>
          </a:stretch>
        </p:blipFill>
        <p:spPr bwMode="auto">
          <a:xfrm>
            <a:off x="4929190" y="0"/>
            <a:ext cx="3714776" cy="2857502"/>
          </a:xfrm>
          <a:prstGeom prst="rect">
            <a:avLst/>
          </a:prstGeom>
          <a:noFill/>
        </p:spPr>
      </p:pic>
      <p:pic>
        <p:nvPicPr>
          <p:cNvPr id="3078" name="Picture 6" descr="D:\ССЯ\Фото\Мой класс\Неделя ЗОЖ\DSCN2323.JPG"/>
          <p:cNvPicPr>
            <a:picLocks noChangeAspect="1" noChangeArrowheads="1"/>
          </p:cNvPicPr>
          <p:nvPr/>
        </p:nvPicPr>
        <p:blipFill>
          <a:blip r:embed="rId6" cstate="print"/>
          <a:srcRect l="21093" r="10000"/>
          <a:stretch>
            <a:fillRect/>
          </a:stretch>
        </p:blipFill>
        <p:spPr bwMode="auto">
          <a:xfrm>
            <a:off x="357158" y="3714752"/>
            <a:ext cx="3500462" cy="2857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26</Words>
  <PresentationFormat>Экран (4:3)</PresentationFormat>
  <Paragraphs>16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ssy</dc:creator>
  <cp:lastModifiedBy>ssy</cp:lastModifiedBy>
  <cp:revision>11</cp:revision>
  <dcterms:created xsi:type="dcterms:W3CDTF">2015-09-07T17:08:47Z</dcterms:created>
  <dcterms:modified xsi:type="dcterms:W3CDTF">2015-09-08T02:12:58Z</dcterms:modified>
</cp:coreProperties>
</file>