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75" r:id="rId3"/>
    <p:sldId id="272" r:id="rId4"/>
    <p:sldId id="265" r:id="rId5"/>
    <p:sldId id="259" r:id="rId6"/>
    <p:sldId id="266" r:id="rId7"/>
    <p:sldId id="267" r:id="rId8"/>
    <p:sldId id="264" r:id="rId9"/>
    <p:sldId id="268" r:id="rId10"/>
    <p:sldId id="270" r:id="rId11"/>
    <p:sldId id="269" r:id="rId12"/>
    <p:sldId id="26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0CB4A57-3BE0-4D56-BEA1-555B8C89D980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0A375B-C781-4F97-9962-089754E3C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70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16B36-E787-471F-83DF-6180E51A86F0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49ED8-F369-4A0E-9F82-98298ADB8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3908425" y="2881313"/>
            <a:ext cx="5481637" cy="922338"/>
            <a:chOff x="1815339" y="1381459"/>
            <a:chExt cx="5480154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6745" y="1381458"/>
              <a:ext cx="87765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9" y="1924967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1" y="1928146"/>
              <a:ext cx="2469482" cy="159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84941-78CD-4350-AF93-DC48DEF94597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E1E13-A10C-437B-B89C-6F715E0188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0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5E0B-B632-4E34-9874-F17CC105A10D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5103C-6E62-4178-A699-04D70E162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36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173163" y="2887663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033" y="1927207"/>
              <a:ext cx="3119661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BBC93-6EC6-4AB9-8AF7-907C9ED0C15A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07673-0AFA-45BF-A512-029CC1589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90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63551-89A9-436F-870E-31CF9B9701D0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2513-C1E1-40D3-B508-8A479D890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41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B9F5F-78BB-4E9F-8F2A-F3F8068DE64E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B03E-66EB-4470-9634-DE00E5AC0A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85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73163" y="1392238"/>
            <a:ext cx="6778625" cy="923925"/>
            <a:chOff x="1172584" y="1381459"/>
            <a:chExt cx="6779110" cy="923330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4147772" y="1381459"/>
              <a:ext cx="87636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r>
                <a:rPr lang="en-US" altLang="ru-RU" sz="5400" smtClean="0">
                  <a:solidFill>
                    <a:srgbClr val="DBA455"/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660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033" y="1922447"/>
              <a:ext cx="3119661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1F93B-A493-491C-AB24-9E77D3CFA306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DA99-4CCC-401B-A3F0-5205BCC45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916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4062-9B41-4765-BE97-29C972BF1349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A09DA-1D2C-4415-AF0C-82ED65F62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1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EC42F-7544-4D58-AA34-EC005749BFBA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6484-C259-428F-957A-6CA568F18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1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C29B-28DA-4AE7-87F6-540AD3BDACB2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5C927-D312-43CA-B7CD-850258D0C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1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688975" y="569913"/>
            <a:ext cx="775652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8500" y="2247900"/>
            <a:ext cx="77470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63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E56A5D-CFB6-466E-A023-34E0557D2103}" type="datetimeFigureOut">
              <a:rPr lang="ru-RU"/>
              <a:pPr>
                <a:defRPr/>
              </a:pPr>
              <a:t>21.04.2020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0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8925" y="61610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742EDA-877E-469E-9248-388946700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0" r:id="rId7"/>
    <p:sldLayoutId id="2147483921" r:id="rId8"/>
    <p:sldLayoutId id="2147483922" r:id="rId9"/>
    <p:sldLayoutId id="2147483929" r:id="rId10"/>
    <p:sldLayoutId id="21474839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gif"/><Relationship Id="rId7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3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6.jpe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chool3-luga.lo.eduru.ru/media/2020/01/17/1251606552/60010019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Рамка 2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49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6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439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450" y="409575"/>
            <a:ext cx="3500438" cy="157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Коробков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Виктор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313" y="1758950"/>
            <a:ext cx="5219700" cy="4492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4 марта 1929 года в Феодосии.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Разведчик 3-й бригады Восточного объединения партизан Крыма.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9 марта 1944 года расстрелян фашистами</a:t>
            </a:r>
            <a:r>
              <a:rPr lang="ru-RU" sz="3200" dirty="0">
                <a:latin typeface="+mn-lt"/>
                <a:cs typeface="+mn-cs"/>
              </a:rPr>
              <a:t>.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Ему было 15 лет.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218" name="Picture 2" descr="ÐÐ¾ÑÐ¾Ð±ÐºÐ¾Ð², ÐÐ¸ÐºÑÐ¾Ñ ÐÐ¸ÑÐ°Ð¹Ð»Ð¾Ð²Ð¸Ñ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"/>
          <a:stretch/>
        </p:blipFill>
        <p:spPr bwMode="auto">
          <a:xfrm>
            <a:off x="6125948" y="188639"/>
            <a:ext cx="2852018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44" name="Picture 4" descr="Medal for Valor USS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188913"/>
            <a:ext cx="9683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2697163"/>
            <a:ext cx="36004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60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9463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84538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1300" y="44450"/>
            <a:ext cx="6599238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Братья Стояновы </a:t>
            </a:r>
          </a:p>
        </p:txBody>
      </p:sp>
      <p:pic>
        <p:nvPicPr>
          <p:cNvPr id="2050" name="Picture 2" descr="https://fs00.infourok.ru/images/doc/115/136140/640/img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2628" y="907930"/>
            <a:ext cx="2023000" cy="29862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https://fs00.infourok.ru/images/doc/115/136140/640/img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17152" y="907930"/>
            <a:ext cx="2023000" cy="29862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 descr="https://fs00.infourok.ru/images/doc/115/136140/640/img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4"/>
          <a:stretch/>
        </p:blipFill>
        <p:spPr bwMode="auto">
          <a:xfrm>
            <a:off x="6502576" y="907930"/>
            <a:ext cx="1885848" cy="298621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3851275" y="3894138"/>
            <a:ext cx="2255838" cy="682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 </a:t>
            </a:r>
            <a:r>
              <a:rPr lang="ru-RU" sz="28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Юрий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в 1926 г. 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413500" y="3897313"/>
            <a:ext cx="2190750" cy="684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Дмитрий  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в 1928 г. 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17600" y="3861048"/>
            <a:ext cx="2190750" cy="682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Анатолий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 в 1924 г.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80975" y="4795838"/>
            <a:ext cx="7608888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 марта 1944 года фашисты вывели братьев на расстрел.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Через две недели Старый Крым был освобожден. </a:t>
            </a:r>
          </a:p>
        </p:txBody>
      </p:sp>
      <p:pic>
        <p:nvPicPr>
          <p:cNvPr id="19473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510088"/>
            <a:ext cx="36004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4" descr="Medal for Valor USS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889000"/>
            <a:ext cx="9683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483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284538"/>
            <a:ext cx="36004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s://topwar.ru/uploads/posts/2015-07/1437512236_unie_geroi_vrez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4657" y="166060"/>
            <a:ext cx="2092411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900113" y="1862138"/>
            <a:ext cx="4572000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 в 1928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году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городе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Сталино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(современный Донецк).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4213" y="3609975"/>
            <a:ext cx="5094287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Воспитанник  экипажа лидера эсминцев «Ташкент»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Умер в 1998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году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 похоронен 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городе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Астрахань.</a:t>
            </a:r>
          </a:p>
        </p:txBody>
      </p:sp>
      <p:pic>
        <p:nvPicPr>
          <p:cNvPr id="20489" name="Picture 6" descr="https://www.prlib.ru/sites/default/files/book_preview/bb58d614-2411-4cd6-bf98-6e9a1cd74c2b/6274212_doc1_F93D1F7D-1C37-4D37-9FD5-0CB6F08E8A1C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93675"/>
            <a:ext cx="14573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9063" y="404813"/>
            <a:ext cx="3398837" cy="157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Кулешин</a:t>
            </a:r>
            <a:endParaRPr lang="ru-RU" sz="60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Борис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28670"/>
            <a:ext cx="9144000" cy="334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Вечер  памяти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«Вы взрослели под грохот снарядов…»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Разработали:</a:t>
            </a:r>
          </a:p>
          <a:p>
            <a:pPr algn="ctr">
              <a:lnSpc>
                <a:spcPct val="150000"/>
              </a:lnSpc>
            </a:pPr>
            <a:r>
              <a:rPr lang="ru-RU" sz="2400" dirty="0" err="1" smtClean="0"/>
              <a:t>Овчинникова</a:t>
            </a:r>
            <a:r>
              <a:rPr lang="ru-RU" sz="2400" dirty="0" smtClean="0"/>
              <a:t> Надежда Сергеевна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Шатрова Наталья Владимировна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лайд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3648" y="4077072"/>
            <a:ext cx="609600" cy="609600"/>
          </a:xfrm>
          <a:prstGeom prst="rect">
            <a:avLst/>
          </a:prstGeom>
        </p:spPr>
      </p:pic>
      <p:pic>
        <p:nvPicPr>
          <p:cNvPr id="1028" name="Picture 4" descr="https://i.gifer.com/HKJ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" y="30758"/>
            <a:ext cx="9101138" cy="672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2" descr="http://www.playcast.ru/uploads/2018/05/09/2520436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387350"/>
            <a:ext cx="91551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251520" y="-99392"/>
            <a:ext cx="8784976" cy="147002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Мы помним!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47" name="Picture 2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666750"/>
            <a:ext cx="1526297" cy="619125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56093" y="1098189"/>
            <a:ext cx="7880403" cy="424731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-3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Вы  взрослели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-3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anose="02050604050505020204" pitchFamily="18" charset="0"/>
                <a:cs typeface="+mn-cs"/>
              </a:rPr>
              <a:t>под грохот снарядов 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spc="-3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anose="02050604050505020204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юным защитникам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Крыма и Севастополя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5400" b="1" spc="300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ПОСВЯЩАЕТСЯ</a:t>
            </a:r>
          </a:p>
        </p:txBody>
      </p:sp>
    </p:spTree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мка 1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ОДИНА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869"/>
            <a:ext cx="9108504" cy="683137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8676" y="2276872"/>
            <a:ext cx="4572000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00113" y="404813"/>
            <a:ext cx="3783012" cy="2492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Новицкий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Виктор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6000" b="1" dirty="0">
              <a:solidFill>
                <a:srgbClr val="002060"/>
              </a:solidFill>
              <a:effectLst>
                <a:glow rad="101600">
                  <a:prstClr val="white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8676" y="1628775"/>
            <a:ext cx="55987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9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сентября</a:t>
            </a:r>
          </a:p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 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1927 года 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городе Новороссийске.</a:t>
            </a:r>
          </a:p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8 сентября 1942 года в Новороссийске зверски убит. </a:t>
            </a:r>
          </a:p>
          <a:p>
            <a:pPr algn="ctr" fontAlgn="auto">
              <a:lnSpc>
                <a:spcPct val="125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Ему было 14 лет.</a:t>
            </a:r>
          </a:p>
        </p:txBody>
      </p:sp>
      <p:pic>
        <p:nvPicPr>
          <p:cNvPr id="2052" name="Picture 4" descr="http://weaponews.com/images/2017/02/13/f667c0289d9f5325b3c1e8dde96b7f4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902" y="182755"/>
            <a:ext cx="3350936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13321" name="Группа 15"/>
          <p:cNvGrpSpPr>
            <a:grpSpLocks/>
          </p:cNvGrpSpPr>
          <p:nvPr/>
        </p:nvGrpSpPr>
        <p:grpSpPr bwMode="auto">
          <a:xfrm>
            <a:off x="6227763" y="3198813"/>
            <a:ext cx="2857500" cy="3643312"/>
            <a:chOff x="3995936" y="2348880"/>
            <a:chExt cx="2857500" cy="3644600"/>
          </a:xfrm>
        </p:grpSpPr>
        <p:pic>
          <p:nvPicPr>
            <p:cNvPr id="13324" name="Picture 8" descr="https://img-fotki.yandex.ru/get/5404/96083854.9/0_ad812_2fb18189_M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348880"/>
              <a:ext cx="2857500" cy="337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16" descr="https://cdn4.vectorstock.com/i/1000x1000/26/53/two-color-ribbon-of-order-of-st-george-for-vector-12762653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572" y="5013176"/>
              <a:ext cx="2627870" cy="98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22" name="Picture 6" descr="https://upload.wikimedia.org/wikipedia/commons/3/3c/Order_Of_The_Patriotic_War_%282nd_Class%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9388"/>
            <a:ext cx="1439862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429818"/>
            <a:ext cx="36004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212574" y="182755"/>
            <a:ext cx="2808312" cy="431591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8676" y="2276872"/>
            <a:ext cx="4572000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33563" y="404813"/>
            <a:ext cx="2557462" cy="15700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Рацко</a:t>
            </a:r>
            <a:endParaRPr lang="ru-RU" sz="60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Юрий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3238"/>
            <a:ext cx="5256212" cy="4492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 в 1928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году.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Вместе с отцом ходил на боевые задания. Он помогал партизанам отбивать атаки фашистов.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 1942 году Юра погиб в бою. 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Ему было 14 лет. </a:t>
            </a:r>
          </a:p>
        </p:txBody>
      </p:sp>
      <p:grpSp>
        <p:nvGrpSpPr>
          <p:cNvPr id="14345" name="Группа 15"/>
          <p:cNvGrpSpPr>
            <a:grpSpLocks/>
          </p:cNvGrpSpPr>
          <p:nvPr/>
        </p:nvGrpSpPr>
        <p:grpSpPr bwMode="auto">
          <a:xfrm>
            <a:off x="6227763" y="3198813"/>
            <a:ext cx="2857500" cy="3643312"/>
            <a:chOff x="3995936" y="2348880"/>
            <a:chExt cx="2857500" cy="3644600"/>
          </a:xfrm>
        </p:grpSpPr>
        <p:pic>
          <p:nvPicPr>
            <p:cNvPr id="14349" name="Picture 8" descr="https://img-fotki.yandex.ru/get/5404/96083854.9/0_ad812_2fb18189_M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348880"/>
              <a:ext cx="2857500" cy="337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0" name="Picture 16" descr="https://cdn4.vectorstock.com/i/1000x1000/26/53/two-color-ribbon-of-order-of-st-george-for-vector-12762653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572" y="5013176"/>
              <a:ext cx="2627870" cy="98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6" name="Picture 4" descr="https://peterstamps.ru/uploads/news_images/07_2014/sevastm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134938"/>
            <a:ext cx="107950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6" descr="https://antik-medals.com/image/.thumbnail/b452637ebf7c97dcbd5076d9b708d9fe.p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87313"/>
            <a:ext cx="18351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92338"/>
            <a:ext cx="36004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364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8050" y="359946"/>
            <a:ext cx="4896544" cy="249299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Дубинин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Владимир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32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170" name="Picture 2" descr="Volodia DubinÃ­n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376264" cy="38020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9" name="Picture 2" descr="Order of Red Banner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404813"/>
            <a:ext cx="113982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4213" y="1844675"/>
            <a:ext cx="5400675" cy="4494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29 августа </a:t>
            </a:r>
          </a:p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1927 года в городе Керчи.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Отважный  партизанский разведчик, пионер-герой.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2 января 1942 года юный герой погиб, подорвавшись на мине.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Ему было 15 лет.</a:t>
            </a:r>
            <a:endParaRPr lang="ru-RU" sz="3200" dirty="0">
              <a:latin typeface="+mn-lt"/>
              <a:cs typeface="+mn-cs"/>
            </a:endParaRPr>
          </a:p>
        </p:txBody>
      </p:sp>
      <p:pic>
        <p:nvPicPr>
          <p:cNvPr id="15371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781300"/>
            <a:ext cx="36004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88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91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81088" y="476250"/>
            <a:ext cx="3562350" cy="157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Волков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Валерий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1800" y="1816100"/>
            <a:ext cx="5219700" cy="47244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1929 года рождения.</a:t>
            </a:r>
          </a:p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Пионер-герой, разведчик. 1 июля 1942 года, отражая атаку противника, героически погибает, бросив связку гранат под наступающий танк.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Ему было 13 лет.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146" name="Picture 2" descr="http://pionery-geroi.ucoz.ru/valeriyvolkov/19d8b799a9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9120"/>
            <a:ext cx="2990249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6" name="Picture 4" descr="http://pionery-geroi.ucoz.ru/150px-Order_of_the_Patriotic_War-1st_class-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363538"/>
            <a:ext cx="14287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276475"/>
            <a:ext cx="359886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playcast.ru/uploads/2018/04/11/2503214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15913"/>
            <a:ext cx="4052888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Рамка 7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2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амка 5"/>
          <p:cNvSpPr/>
          <p:nvPr/>
        </p:nvSpPr>
        <p:spPr>
          <a:xfrm>
            <a:off x="-19050" y="6350"/>
            <a:ext cx="9163050" cy="6851650"/>
          </a:xfrm>
          <a:prstGeom prst="frame">
            <a:avLst>
              <a:gd name="adj1" fmla="val 921"/>
            </a:avLst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5" name="Picture 8" descr="https://img-fotki.yandex.ru/get/5404/96083854.9/0_ad812_2fb18189_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213100"/>
            <a:ext cx="28575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6" descr="https://cdn4.vectorstock.com/i/1000x1000/26/53/two-color-ribbon-of-order-of-st-george-for-vector-127626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76925"/>
            <a:ext cx="26273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0813" y="409575"/>
            <a:ext cx="2881312" cy="1570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Чекмак</a:t>
            </a:r>
            <a:endParaRPr lang="ru-RU" sz="60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6000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Вилор</a:t>
            </a:r>
            <a:endParaRPr lang="ru-RU" sz="60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750" y="1903413"/>
            <a:ext cx="5832475" cy="40005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Родился 20 декабря 1925 года, </a:t>
            </a:r>
          </a:p>
          <a:p>
            <a:pPr algn="ctr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Симферополь.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Юный разведчик Севастопольского партизанского отряда.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Погиб 10 ноября 1941 года.</a:t>
            </a:r>
          </a:p>
          <a:p>
            <a:pPr algn="ctr"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Ему было 15 лет.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8194" name="Picture 2" descr="ÐÐ¸Ð»Ð¾Ñ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223386"/>
            <a:ext cx="2760988" cy="41069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20" name="Picture 4" descr="http://pionery-geroi.ucoz.ru/150px-Order_of_the_Patriotic_War-1st_class-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23838"/>
            <a:ext cx="14287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2" descr="http://kids.azovlib.ru/images/%D0%A7%D0%90%D0%A1%20%D0%9C%D0%A3%D0%96%D0%95%D0%A1%D0%A2%D0%92%D0%90/%D0%A1%D1%82%D0%B8%D1%85%D0%B8%20%D0%BE%20%D0%B2%D0%BE%D0%B9%D0%BD%D0%B5/%D0%B3%D0%B5%D0%BE%D1%80%D0%B3%D0%B8%D0%B5%D0%B2%D1%81%D0%BA%D0%B0%D1%8F%20%D0%BB%D0%B5%D0%BD%D1%82%D0%B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852738"/>
            <a:ext cx="35988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966</TotalTime>
  <Words>246</Words>
  <Application>Microsoft Office PowerPoint</Application>
  <PresentationFormat>Экран (4:3)</PresentationFormat>
  <Paragraphs>68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Надежда</cp:lastModifiedBy>
  <cp:revision>80</cp:revision>
  <dcterms:created xsi:type="dcterms:W3CDTF">2019-03-05T13:38:40Z</dcterms:created>
  <dcterms:modified xsi:type="dcterms:W3CDTF">2020-04-21T09:46:17Z</dcterms:modified>
  <cp:contentStatus/>
</cp:coreProperties>
</file>