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99" r:id="rId4"/>
    <p:sldId id="295" r:id="rId5"/>
    <p:sldId id="264" r:id="rId6"/>
    <p:sldId id="304" r:id="rId7"/>
    <p:sldId id="305" r:id="rId8"/>
    <p:sldId id="265" r:id="rId9"/>
    <p:sldId id="266" r:id="rId10"/>
    <p:sldId id="275" r:id="rId11"/>
    <p:sldId id="267" r:id="rId12"/>
    <p:sldId id="269" r:id="rId13"/>
    <p:sldId id="270" r:id="rId14"/>
    <p:sldId id="271" r:id="rId15"/>
    <p:sldId id="273" r:id="rId16"/>
    <p:sldId id="292" r:id="rId17"/>
    <p:sldId id="293" r:id="rId18"/>
    <p:sldId id="274" r:id="rId19"/>
    <p:sldId id="300" r:id="rId20"/>
    <p:sldId id="276" r:id="rId21"/>
    <p:sldId id="278" r:id="rId22"/>
    <p:sldId id="280" r:id="rId23"/>
    <p:sldId id="302" r:id="rId24"/>
    <p:sldId id="298" r:id="rId25"/>
    <p:sldId id="282" r:id="rId26"/>
    <p:sldId id="283" r:id="rId27"/>
    <p:sldId id="303" r:id="rId28"/>
    <p:sldId id="287" r:id="rId29"/>
    <p:sldId id="288" r:id="rId30"/>
    <p:sldId id="285" r:id="rId31"/>
    <p:sldId id="289" r:id="rId32"/>
    <p:sldId id="306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E44"/>
    <a:srgbClr val="AA3D40"/>
    <a:srgbClr val="0D8697"/>
    <a:srgbClr val="C6247A"/>
    <a:srgbClr val="C52378"/>
    <a:srgbClr val="98124D"/>
    <a:srgbClr val="853E5B"/>
    <a:srgbClr val="F94900"/>
    <a:srgbClr val="613125"/>
    <a:srgbClr val="AC18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80;&#1089;&#1090;&#1086;&#1082;&#1080;%20&#1055;&#1086;&#1073;&#1077;&#1076;&#1099;%202%20&#1082;&#1083;&#1072;&#1089;&#1089;\&#1057;&#1074;&#1103;&#1097;&#1077;&#1085;&#1085;&#1072;&#1103;%20&#1074;&#1086;&#1081;&#1085;&#1072;.wm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340326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0105012555_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y-viktora-matorina-udar-zasadnogo-polka-kulikovskaia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6743" y="0"/>
            <a:ext cx="939074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ulikovskaya-bitva-interesnyefakty.org-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69da20b6b82419756b30daa0167eed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28345" cy="6858000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1714" y="0"/>
            <a:ext cx="48622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m0id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endParaRPr lang="ru-RU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893b0ee059ae585cb3b50f8edf830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49" y="0"/>
            <a:ext cx="4761593" cy="6858000"/>
          </a:xfrm>
        </p:spPr>
      </p:pic>
      <p:pic>
        <p:nvPicPr>
          <p:cNvPr id="8" name="Содержимое 7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27200"/>
            <a:ext cx="4775199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-t-34-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62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5cf20bcb519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img1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629842" y="0"/>
            <a:ext cx="3868340" cy="1681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Карбыше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8177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Karbischew_kam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15543" y="0"/>
            <a:ext cx="45284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2dCc_vHJ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Подвиги фронтовиков должны жить вечно в нашей памяти, в наших добрых помыслах и делах. Они должны быть навечно с нами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вященная войн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4804229" cy="6858000"/>
          </a:xfrm>
        </p:spPr>
      </p:pic>
      <p:pic>
        <p:nvPicPr>
          <p:cNvPr id="6" name="Содержимое 5" descr="1210273816_1944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0"/>
            <a:ext cx="45148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3888" y="1349830"/>
            <a:ext cx="7886700" cy="473982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любовь к Отечеству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вера в победу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благословение церкви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храбрость и стойкость</a:t>
            </a:r>
          </a:p>
          <a:p>
            <a:pPr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самоотверженность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4804229" cy="6858000"/>
          </a:xfrm>
        </p:spPr>
      </p:pic>
      <p:pic>
        <p:nvPicPr>
          <p:cNvPr id="6" name="Содержимое 5" descr="1210273816_1944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0"/>
            <a:ext cx="45148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обед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b3d5477b15c66b372eff623c4fce8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9pE4yRW4AELh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7" name="Содержимое 6" descr="img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stol.com.ua-87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bCx9HPW0AEXo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-12-b241e9870f10b03ae7cb15f774d9a5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Hiteli-Novgoroda-i-tatarskie-baskak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15</Words>
  <Application>Microsoft Office PowerPoint</Application>
  <PresentationFormat>Экран (4:3)</PresentationFormat>
  <Paragraphs>9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День победы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Подвиги фронтовиков должны жить вечно в нашей памяти, в наших добрых помыслах и делах. Они должны быть навечно с нами.</vt:lpstr>
      <vt:lpstr>Слайд 30</vt:lpstr>
      <vt:lpstr>   .</vt:lpstr>
      <vt:lpstr>Слайд 32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Истоки Великой Победы</dc:subject>
  <dc:creator>Потапова Екатерина</dc:creator>
  <cp:lastModifiedBy>Home</cp:lastModifiedBy>
  <cp:revision>166</cp:revision>
  <dcterms:created xsi:type="dcterms:W3CDTF">2013-11-19T05:52:05Z</dcterms:created>
  <dcterms:modified xsi:type="dcterms:W3CDTF">2020-03-10T12:57:03Z</dcterms:modified>
</cp:coreProperties>
</file>