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EA555-03C0-405B-BF99-7C50276AB90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A258AC-112A-487C-BC1A-462082869A23}">
      <dgm:prSet phldrT="[Текст]"/>
      <dgm:spPr/>
      <dgm:t>
        <a:bodyPr/>
        <a:lstStyle/>
        <a:p>
          <a:r>
            <a:rPr lang="ru-RU" dirty="0" smtClean="0"/>
            <a:t>Виды обработки информации</a:t>
          </a:r>
          <a:endParaRPr lang="ru-RU" dirty="0"/>
        </a:p>
      </dgm:t>
    </dgm:pt>
    <dgm:pt modelId="{F577C52B-0CE6-43C6-9DF6-D5921DAC4DBC}" type="parTrans" cxnId="{1CDE7125-8841-4F20-8637-51553E837463}">
      <dgm:prSet/>
      <dgm:spPr/>
      <dgm:t>
        <a:bodyPr/>
        <a:lstStyle/>
        <a:p>
          <a:endParaRPr lang="ru-RU"/>
        </a:p>
      </dgm:t>
    </dgm:pt>
    <dgm:pt modelId="{49BF28EA-6E91-4A09-9FBF-54222BFFAD12}" type="sibTrans" cxnId="{1CDE7125-8841-4F20-8637-51553E837463}">
      <dgm:prSet/>
      <dgm:spPr/>
      <dgm:t>
        <a:bodyPr/>
        <a:lstStyle/>
        <a:p>
          <a:endParaRPr lang="ru-RU"/>
        </a:p>
      </dgm:t>
    </dgm:pt>
    <dgm:pt modelId="{FDD08EE2-37D5-4D65-8B1D-4FC9CF303E6B}">
      <dgm:prSet phldrT="[Текст]"/>
      <dgm:spPr/>
      <dgm:t>
        <a:bodyPr/>
        <a:lstStyle/>
        <a:p>
          <a:r>
            <a:rPr lang="ru-RU" dirty="0" smtClean="0"/>
            <a:t>систематизация</a:t>
          </a:r>
          <a:endParaRPr lang="ru-RU" dirty="0"/>
        </a:p>
      </dgm:t>
    </dgm:pt>
    <dgm:pt modelId="{ED8433C9-BB85-4CCB-86B3-109D39F636B9}" type="parTrans" cxnId="{4F01A521-0684-46E2-AE96-410DF35AAB31}">
      <dgm:prSet/>
      <dgm:spPr/>
      <dgm:t>
        <a:bodyPr/>
        <a:lstStyle/>
        <a:p>
          <a:endParaRPr lang="ru-RU"/>
        </a:p>
      </dgm:t>
    </dgm:pt>
    <dgm:pt modelId="{75779EDF-2178-46F7-A303-7C4D2B8E564D}" type="sibTrans" cxnId="{4F01A521-0684-46E2-AE96-410DF35AAB31}">
      <dgm:prSet/>
      <dgm:spPr/>
      <dgm:t>
        <a:bodyPr/>
        <a:lstStyle/>
        <a:p>
          <a:endParaRPr lang="ru-RU"/>
        </a:p>
      </dgm:t>
    </dgm:pt>
    <dgm:pt modelId="{F0125A77-70CE-49A7-8CDF-95CD077945C3}">
      <dgm:prSet phldrT="[Текст]"/>
      <dgm:spPr/>
      <dgm:t>
        <a:bodyPr/>
        <a:lstStyle/>
        <a:p>
          <a:r>
            <a:rPr lang="ru-RU" dirty="0" smtClean="0"/>
            <a:t>Поиск информации</a:t>
          </a:r>
          <a:endParaRPr lang="ru-RU" dirty="0"/>
        </a:p>
      </dgm:t>
    </dgm:pt>
    <dgm:pt modelId="{92ED56EF-AAE4-4EFB-9E89-F918E412DF9C}" type="parTrans" cxnId="{7824D246-6FD8-45E9-8D43-63106E2D56A3}">
      <dgm:prSet/>
      <dgm:spPr/>
      <dgm:t>
        <a:bodyPr/>
        <a:lstStyle/>
        <a:p>
          <a:endParaRPr lang="ru-RU"/>
        </a:p>
      </dgm:t>
    </dgm:pt>
    <dgm:pt modelId="{A42628C3-7DBB-47E9-A234-DC3D22FDED05}" type="sibTrans" cxnId="{7824D246-6FD8-45E9-8D43-63106E2D56A3}">
      <dgm:prSet/>
      <dgm:spPr/>
      <dgm:t>
        <a:bodyPr/>
        <a:lstStyle/>
        <a:p>
          <a:endParaRPr lang="ru-RU"/>
        </a:p>
      </dgm:t>
    </dgm:pt>
    <dgm:pt modelId="{1CC8C3E0-89B8-43A5-AB25-0B67AFA4F86D}">
      <dgm:prSet phldrT="[Текст]"/>
      <dgm:spPr/>
      <dgm:t>
        <a:bodyPr/>
        <a:lstStyle/>
        <a:p>
          <a:r>
            <a:rPr lang="ru-RU" dirty="0" smtClean="0"/>
            <a:t>Изменение формы представления информации</a:t>
          </a:r>
          <a:endParaRPr lang="ru-RU" dirty="0"/>
        </a:p>
      </dgm:t>
    </dgm:pt>
    <dgm:pt modelId="{519EF6AE-C28B-4259-8171-4D8FD5B2F556}" type="parTrans" cxnId="{C91FB6E1-712F-400F-BC4E-CCCB6D89F193}">
      <dgm:prSet/>
      <dgm:spPr/>
      <dgm:t>
        <a:bodyPr/>
        <a:lstStyle/>
        <a:p>
          <a:endParaRPr lang="ru-RU"/>
        </a:p>
      </dgm:t>
    </dgm:pt>
    <dgm:pt modelId="{3748114F-C3C2-475D-9A11-F2063DFEE38D}" type="sibTrans" cxnId="{C91FB6E1-712F-400F-BC4E-CCCB6D89F193}">
      <dgm:prSet/>
      <dgm:spPr/>
      <dgm:t>
        <a:bodyPr/>
        <a:lstStyle/>
        <a:p>
          <a:endParaRPr lang="ru-RU"/>
        </a:p>
      </dgm:t>
    </dgm:pt>
    <dgm:pt modelId="{94C15873-3C49-45FE-9F37-35A484AD1333}" type="pres">
      <dgm:prSet presAssocID="{674EA555-03C0-405B-BF99-7C50276AB9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BDAA42F-DEDA-48F9-8916-F58FD48DDA8F}" type="pres">
      <dgm:prSet presAssocID="{96A258AC-112A-487C-BC1A-462082869A23}" presName="singleCycle" presStyleCnt="0"/>
      <dgm:spPr/>
    </dgm:pt>
    <dgm:pt modelId="{5E7CA75F-E53B-4646-B1B0-25F51CF0A007}" type="pres">
      <dgm:prSet presAssocID="{96A258AC-112A-487C-BC1A-462082869A23}" presName="singleCenter" presStyleLbl="node1" presStyleIdx="0" presStyleCnt="4" custScaleX="253719" custScaleY="120733" custLinFactNeighborX="1" custLinFactNeighborY="-12731">
        <dgm:presLayoutVars>
          <dgm:chMax val="7"/>
          <dgm:chPref val="7"/>
        </dgm:presLayoutVars>
      </dgm:prSet>
      <dgm:spPr/>
    </dgm:pt>
    <dgm:pt modelId="{1BBC582E-CA84-4FF2-A11D-62F73C3A707F}" type="pres">
      <dgm:prSet presAssocID="{ED8433C9-BB85-4CCB-86B3-109D39F636B9}" presName="Name56" presStyleLbl="parChTrans1D2" presStyleIdx="0" presStyleCnt="3"/>
      <dgm:spPr/>
    </dgm:pt>
    <dgm:pt modelId="{4B4FBC1F-E4E1-4EF7-A644-9A1A70E3CD5E}" type="pres">
      <dgm:prSet presAssocID="{FDD08EE2-37D5-4D65-8B1D-4FC9CF303E6B}" presName="text0" presStyleLbl="node1" presStyleIdx="1" presStyleCnt="4" custScaleX="338108" custScaleY="65871">
        <dgm:presLayoutVars>
          <dgm:bulletEnabled val="1"/>
        </dgm:presLayoutVars>
      </dgm:prSet>
      <dgm:spPr/>
    </dgm:pt>
    <dgm:pt modelId="{3DD8CED4-D41E-4F60-B89C-0CDA7B6C1F66}" type="pres">
      <dgm:prSet presAssocID="{92ED56EF-AAE4-4EFB-9E89-F918E412DF9C}" presName="Name56" presStyleLbl="parChTrans1D2" presStyleIdx="1" presStyleCnt="3"/>
      <dgm:spPr/>
    </dgm:pt>
    <dgm:pt modelId="{142A937B-65FD-488E-BCFC-C9A0AF3B74DD}" type="pres">
      <dgm:prSet presAssocID="{F0125A77-70CE-49A7-8CDF-95CD077945C3}" presName="text0" presStyleLbl="node1" presStyleIdx="2" presStyleCnt="4" custScaleX="458895" custScaleY="71833" custRadScaleRad="136167" custRadScaleInc="-12729">
        <dgm:presLayoutVars>
          <dgm:bulletEnabled val="1"/>
        </dgm:presLayoutVars>
      </dgm:prSet>
      <dgm:spPr/>
    </dgm:pt>
    <dgm:pt modelId="{ED6238D6-DBA2-4519-941A-B58EDF0D9D1B}" type="pres">
      <dgm:prSet presAssocID="{519EF6AE-C28B-4259-8171-4D8FD5B2F556}" presName="Name56" presStyleLbl="parChTrans1D2" presStyleIdx="2" presStyleCnt="3"/>
      <dgm:spPr/>
    </dgm:pt>
    <dgm:pt modelId="{5FB29BD3-9F9F-414E-BA6B-D6A4D8160050}" type="pres">
      <dgm:prSet presAssocID="{1CC8C3E0-89B8-43A5-AB25-0B67AFA4F86D}" presName="text0" presStyleLbl="node1" presStyleIdx="3" presStyleCnt="4" custScaleX="488596" custScaleY="77109" custRadScaleRad="133977" custRadScaleInc="12358">
        <dgm:presLayoutVars>
          <dgm:bulletEnabled val="1"/>
        </dgm:presLayoutVars>
      </dgm:prSet>
      <dgm:spPr/>
    </dgm:pt>
  </dgm:ptLst>
  <dgm:cxnLst>
    <dgm:cxn modelId="{1CDE7125-8841-4F20-8637-51553E837463}" srcId="{674EA555-03C0-405B-BF99-7C50276AB90E}" destId="{96A258AC-112A-487C-BC1A-462082869A23}" srcOrd="0" destOrd="0" parTransId="{F577C52B-0CE6-43C6-9DF6-D5921DAC4DBC}" sibTransId="{49BF28EA-6E91-4A09-9FBF-54222BFFAD12}"/>
    <dgm:cxn modelId="{52A3EBB6-3BB4-4284-B736-05F3D398A815}" type="presOf" srcId="{92ED56EF-AAE4-4EFB-9E89-F918E412DF9C}" destId="{3DD8CED4-D41E-4F60-B89C-0CDA7B6C1F66}" srcOrd="0" destOrd="0" presId="urn:microsoft.com/office/officeart/2008/layout/RadialCluster"/>
    <dgm:cxn modelId="{C91FB6E1-712F-400F-BC4E-CCCB6D89F193}" srcId="{96A258AC-112A-487C-BC1A-462082869A23}" destId="{1CC8C3E0-89B8-43A5-AB25-0B67AFA4F86D}" srcOrd="2" destOrd="0" parTransId="{519EF6AE-C28B-4259-8171-4D8FD5B2F556}" sibTransId="{3748114F-C3C2-475D-9A11-F2063DFEE38D}"/>
    <dgm:cxn modelId="{4F01A521-0684-46E2-AE96-410DF35AAB31}" srcId="{96A258AC-112A-487C-BC1A-462082869A23}" destId="{FDD08EE2-37D5-4D65-8B1D-4FC9CF303E6B}" srcOrd="0" destOrd="0" parTransId="{ED8433C9-BB85-4CCB-86B3-109D39F636B9}" sibTransId="{75779EDF-2178-46F7-A303-7C4D2B8E564D}"/>
    <dgm:cxn modelId="{548A1812-159A-42A2-9527-FF7CF06271F6}" type="presOf" srcId="{674EA555-03C0-405B-BF99-7C50276AB90E}" destId="{94C15873-3C49-45FE-9F37-35A484AD1333}" srcOrd="0" destOrd="0" presId="urn:microsoft.com/office/officeart/2008/layout/RadialCluster"/>
    <dgm:cxn modelId="{A0072612-AEBB-4B35-B2AF-C4BE594D543F}" type="presOf" srcId="{519EF6AE-C28B-4259-8171-4D8FD5B2F556}" destId="{ED6238D6-DBA2-4519-941A-B58EDF0D9D1B}" srcOrd="0" destOrd="0" presId="urn:microsoft.com/office/officeart/2008/layout/RadialCluster"/>
    <dgm:cxn modelId="{14CCF3CD-828C-452C-A46F-04F17D132FE9}" type="presOf" srcId="{FDD08EE2-37D5-4D65-8B1D-4FC9CF303E6B}" destId="{4B4FBC1F-E4E1-4EF7-A644-9A1A70E3CD5E}" srcOrd="0" destOrd="0" presId="urn:microsoft.com/office/officeart/2008/layout/RadialCluster"/>
    <dgm:cxn modelId="{60709081-10AA-43D0-A7FB-348FB5292C92}" type="presOf" srcId="{F0125A77-70CE-49A7-8CDF-95CD077945C3}" destId="{142A937B-65FD-488E-BCFC-C9A0AF3B74DD}" srcOrd="0" destOrd="0" presId="urn:microsoft.com/office/officeart/2008/layout/RadialCluster"/>
    <dgm:cxn modelId="{7824D246-6FD8-45E9-8D43-63106E2D56A3}" srcId="{96A258AC-112A-487C-BC1A-462082869A23}" destId="{F0125A77-70CE-49A7-8CDF-95CD077945C3}" srcOrd="1" destOrd="0" parTransId="{92ED56EF-AAE4-4EFB-9E89-F918E412DF9C}" sibTransId="{A42628C3-7DBB-47E9-A234-DC3D22FDED05}"/>
    <dgm:cxn modelId="{D04CDED1-71FA-437F-94F8-7089C9BF3E96}" type="presOf" srcId="{1CC8C3E0-89B8-43A5-AB25-0B67AFA4F86D}" destId="{5FB29BD3-9F9F-414E-BA6B-D6A4D8160050}" srcOrd="0" destOrd="0" presId="urn:microsoft.com/office/officeart/2008/layout/RadialCluster"/>
    <dgm:cxn modelId="{F746CFD8-68B1-4465-AFEE-09E1E057CBC3}" type="presOf" srcId="{96A258AC-112A-487C-BC1A-462082869A23}" destId="{5E7CA75F-E53B-4646-B1B0-25F51CF0A007}" srcOrd="0" destOrd="0" presId="urn:microsoft.com/office/officeart/2008/layout/RadialCluster"/>
    <dgm:cxn modelId="{5732A07F-B664-49AF-AB77-64B92950BBB6}" type="presOf" srcId="{ED8433C9-BB85-4CCB-86B3-109D39F636B9}" destId="{1BBC582E-CA84-4FF2-A11D-62F73C3A707F}" srcOrd="0" destOrd="0" presId="urn:microsoft.com/office/officeart/2008/layout/RadialCluster"/>
    <dgm:cxn modelId="{69C7A7B6-9A69-4CE6-86D4-805C7BD6AB33}" type="presParOf" srcId="{94C15873-3C49-45FE-9F37-35A484AD1333}" destId="{5BDAA42F-DEDA-48F9-8916-F58FD48DDA8F}" srcOrd="0" destOrd="0" presId="urn:microsoft.com/office/officeart/2008/layout/RadialCluster"/>
    <dgm:cxn modelId="{BE98C5FF-CEEB-4923-B87C-5FE8985AA034}" type="presParOf" srcId="{5BDAA42F-DEDA-48F9-8916-F58FD48DDA8F}" destId="{5E7CA75F-E53B-4646-B1B0-25F51CF0A007}" srcOrd="0" destOrd="0" presId="urn:microsoft.com/office/officeart/2008/layout/RadialCluster"/>
    <dgm:cxn modelId="{B89416A4-296E-43EB-AC59-468DB62C8D92}" type="presParOf" srcId="{5BDAA42F-DEDA-48F9-8916-F58FD48DDA8F}" destId="{1BBC582E-CA84-4FF2-A11D-62F73C3A707F}" srcOrd="1" destOrd="0" presId="urn:microsoft.com/office/officeart/2008/layout/RadialCluster"/>
    <dgm:cxn modelId="{193A8332-8125-46A5-BCAB-1ABBD430B1E3}" type="presParOf" srcId="{5BDAA42F-DEDA-48F9-8916-F58FD48DDA8F}" destId="{4B4FBC1F-E4E1-4EF7-A644-9A1A70E3CD5E}" srcOrd="2" destOrd="0" presId="urn:microsoft.com/office/officeart/2008/layout/RadialCluster"/>
    <dgm:cxn modelId="{F2D9A84D-999E-47BD-982A-4CCA5BCAC28E}" type="presParOf" srcId="{5BDAA42F-DEDA-48F9-8916-F58FD48DDA8F}" destId="{3DD8CED4-D41E-4F60-B89C-0CDA7B6C1F66}" srcOrd="3" destOrd="0" presId="urn:microsoft.com/office/officeart/2008/layout/RadialCluster"/>
    <dgm:cxn modelId="{345F56D8-0A57-4FF1-86A3-24D596C2B32D}" type="presParOf" srcId="{5BDAA42F-DEDA-48F9-8916-F58FD48DDA8F}" destId="{142A937B-65FD-488E-BCFC-C9A0AF3B74DD}" srcOrd="4" destOrd="0" presId="urn:microsoft.com/office/officeart/2008/layout/RadialCluster"/>
    <dgm:cxn modelId="{0C7BF6E8-DB9C-4F46-84C2-C4689D6F471B}" type="presParOf" srcId="{5BDAA42F-DEDA-48F9-8916-F58FD48DDA8F}" destId="{ED6238D6-DBA2-4519-941A-B58EDF0D9D1B}" srcOrd="5" destOrd="0" presId="urn:microsoft.com/office/officeart/2008/layout/RadialCluster"/>
    <dgm:cxn modelId="{24D005DB-C8E2-4719-8C76-856452171AD1}" type="presParOf" srcId="{5BDAA42F-DEDA-48F9-8916-F58FD48DDA8F}" destId="{5FB29BD3-9F9F-414E-BA6B-D6A4D816005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CA75F-E53B-4646-B1B0-25F51CF0A007}">
      <dsp:nvSpPr>
        <dsp:cNvPr id="0" name=""/>
        <dsp:cNvSpPr/>
      </dsp:nvSpPr>
      <dsp:spPr>
        <a:xfrm>
          <a:off x="3574651" y="1367258"/>
          <a:ext cx="3344964" cy="1591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Виды обработки информации</a:t>
          </a:r>
          <a:endParaRPr lang="ru-RU" sz="3000" kern="1200" dirty="0"/>
        </a:p>
      </dsp:txBody>
      <dsp:txXfrm>
        <a:off x="3652352" y="1444959"/>
        <a:ext cx="3189562" cy="1436310"/>
      </dsp:txXfrm>
    </dsp:sp>
    <dsp:sp modelId="{1BBC582E-CA84-4FF2-A11D-62F73C3A707F}">
      <dsp:nvSpPr>
        <dsp:cNvPr id="0" name=""/>
        <dsp:cNvSpPr/>
      </dsp:nvSpPr>
      <dsp:spPr>
        <a:xfrm rot="16199908">
          <a:off x="5035565" y="1155717"/>
          <a:ext cx="4230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308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FBC1F-E4E1-4EF7-A644-9A1A70E3CD5E}">
      <dsp:nvSpPr>
        <dsp:cNvPr id="0" name=""/>
        <dsp:cNvSpPr/>
      </dsp:nvSpPr>
      <dsp:spPr>
        <a:xfrm>
          <a:off x="3753821" y="362330"/>
          <a:ext cx="2986543" cy="581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систематизация</a:t>
          </a:r>
          <a:endParaRPr lang="ru-RU" sz="2600" kern="1200" dirty="0"/>
        </a:p>
      </dsp:txBody>
      <dsp:txXfrm>
        <a:off x="3782224" y="390733"/>
        <a:ext cx="2929737" cy="525039"/>
      </dsp:txXfrm>
    </dsp:sp>
    <dsp:sp modelId="{3DD8CED4-D41E-4F60-B89C-0CDA7B6C1F66}">
      <dsp:nvSpPr>
        <dsp:cNvPr id="0" name=""/>
        <dsp:cNvSpPr/>
      </dsp:nvSpPr>
      <dsp:spPr>
        <a:xfrm rot="1892031">
          <a:off x="6480310" y="3185006"/>
          <a:ext cx="8643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4377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A937B-65FD-488E-BCFC-C9A0AF3B74DD}">
      <dsp:nvSpPr>
        <dsp:cNvPr id="0" name=""/>
        <dsp:cNvSpPr/>
      </dsp:nvSpPr>
      <dsp:spPr>
        <a:xfrm>
          <a:off x="5771159" y="3411041"/>
          <a:ext cx="4053467" cy="6345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Поиск информации</a:t>
          </a:r>
          <a:endParaRPr lang="ru-RU" sz="2800" kern="1200" dirty="0"/>
        </a:p>
      </dsp:txBody>
      <dsp:txXfrm>
        <a:off x="5802133" y="3442015"/>
        <a:ext cx="3991519" cy="572560"/>
      </dsp:txXfrm>
    </dsp:sp>
    <dsp:sp modelId="{ED6238D6-DBA2-4519-941A-B58EDF0D9D1B}">
      <dsp:nvSpPr>
        <dsp:cNvPr id="0" name=""/>
        <dsp:cNvSpPr/>
      </dsp:nvSpPr>
      <dsp:spPr>
        <a:xfrm rot="8887649">
          <a:off x="3228862" y="3169787"/>
          <a:ext cx="7985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850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29BD3-9F9F-414E-BA6B-D6A4D8160050}">
      <dsp:nvSpPr>
        <dsp:cNvPr id="0" name=""/>
        <dsp:cNvSpPr/>
      </dsp:nvSpPr>
      <dsp:spPr>
        <a:xfrm>
          <a:off x="583438" y="3380605"/>
          <a:ext cx="4315819" cy="6811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Изменение формы представления информации</a:t>
          </a:r>
          <a:endParaRPr lang="ru-RU" sz="1800" kern="1200" dirty="0"/>
        </a:p>
      </dsp:txBody>
      <dsp:txXfrm>
        <a:off x="616687" y="3413854"/>
        <a:ext cx="4249321" cy="614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2125" y="1280867"/>
            <a:ext cx="8825658" cy="2677648"/>
          </a:xfrm>
        </p:spPr>
        <p:txBody>
          <a:bodyPr/>
          <a:lstStyle/>
          <a:p>
            <a:r>
              <a:rPr lang="ru-RU" b="1" dirty="0" smtClean="0"/>
              <a:t>Создание анимации по собственному замыслу.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653887"/>
            <a:ext cx="10118096" cy="1282889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МБОУ СОШ №19, </a:t>
            </a:r>
            <a:r>
              <a:rPr lang="ru-RU" b="1" dirty="0" err="1" smtClean="0"/>
              <a:t>г.Чита</a:t>
            </a:r>
            <a:endParaRPr lang="ru-RU" b="1" dirty="0" smtClean="0"/>
          </a:p>
          <a:p>
            <a:pPr algn="r"/>
            <a:r>
              <a:rPr lang="ru-RU" b="1" dirty="0" smtClean="0"/>
              <a:t>5 класс</a:t>
            </a:r>
          </a:p>
          <a:p>
            <a:pPr algn="r"/>
            <a:r>
              <a:rPr lang="ru-RU" b="1" dirty="0" smtClean="0"/>
              <a:t>Учитель информатики: </a:t>
            </a:r>
            <a:r>
              <a:rPr lang="ru-RU" b="1" dirty="0" err="1" smtClean="0"/>
              <a:t>Акинфеева</a:t>
            </a:r>
            <a:r>
              <a:rPr lang="ru-RU" b="1" dirty="0" smtClean="0"/>
              <a:t> М.Т.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131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797" y="577882"/>
            <a:ext cx="9967971" cy="1073496"/>
          </a:xfrm>
        </p:spPr>
        <p:txBody>
          <a:bodyPr/>
          <a:lstStyle/>
          <a:p>
            <a:r>
              <a:rPr lang="ru-RU" dirty="0" smtClean="0"/>
              <a:t>Обработка информации – это решение некоторой информационной задачи.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464685"/>
              </p:ext>
            </p:extLst>
          </p:nvPr>
        </p:nvGraphicFramePr>
        <p:xfrm>
          <a:off x="1155700" y="2279176"/>
          <a:ext cx="10363010" cy="4394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7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обработки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u="sng" dirty="0"/>
              <a:t>Систематизация</a:t>
            </a:r>
            <a:r>
              <a:rPr lang="ru-RU" sz="2000" dirty="0"/>
              <a:t> – это вид обработки информации путём разбиения её на группы, по определенным </a:t>
            </a:r>
            <a:r>
              <a:rPr lang="ru-RU" sz="2000" dirty="0" smtClean="0"/>
              <a:t>признакам</a:t>
            </a:r>
          </a:p>
          <a:p>
            <a:r>
              <a:rPr lang="ru-RU" sz="2000" b="1" u="sng" dirty="0"/>
              <a:t>Поиск информации </a:t>
            </a:r>
            <a:r>
              <a:rPr lang="ru-RU" sz="2000" dirty="0"/>
              <a:t>– это вид обработки информации, в процессе которой из множества представленной информации мы отбираем нужную, удовлетворяющую нашим требованиям </a:t>
            </a:r>
            <a:r>
              <a:rPr lang="ru-RU" sz="2000" dirty="0" smtClean="0"/>
              <a:t>информацию</a:t>
            </a:r>
          </a:p>
          <a:p>
            <a:r>
              <a:rPr lang="ru-RU" sz="2000" b="1" u="sng" dirty="0"/>
              <a:t>Изменение формы представления информации</a:t>
            </a:r>
            <a:r>
              <a:rPr lang="ru-RU" sz="2000" dirty="0"/>
              <a:t> – это переход от одной формы представления информации к другой, более удобной для восприятия, обработки, хранения и передачи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707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Анимация — это создание движущихся объектов. Это вид искусства, произведения которого создаются путем покадровой съемки отдельных рисунков или сцен. </a:t>
            </a:r>
            <a:endParaRPr lang="ru-RU" dirty="0" smtClean="0"/>
          </a:p>
          <a:p>
            <a:r>
              <a:rPr lang="ru-RU" dirty="0" smtClean="0"/>
              <a:t>Анимация </a:t>
            </a:r>
            <a:r>
              <a:rPr lang="ru-RU" dirty="0"/>
              <a:t>— это оживление объектов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9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0680" y="2357840"/>
            <a:ext cx="6550926" cy="341630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1900-1907</a:t>
            </a:r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</a:rPr>
              <a:t>гг</a:t>
            </a:r>
            <a:r>
              <a:rPr lang="ru-RU" dirty="0">
                <a:solidFill>
                  <a:schemeClr val="tx1"/>
                </a:solidFill>
              </a:rPr>
              <a:t>. американец </a:t>
            </a:r>
            <a:r>
              <a:rPr lang="ru-RU" dirty="0" err="1">
                <a:solidFill>
                  <a:schemeClr val="tx1"/>
                </a:solidFill>
              </a:rPr>
              <a:t>Джэймс</a:t>
            </a:r>
            <a:r>
              <a:rPr lang="ru-RU" dirty="0">
                <a:solidFill>
                  <a:schemeClr val="tx1"/>
                </a:solidFill>
              </a:rPr>
              <a:t> Стюарт </a:t>
            </a:r>
            <a:r>
              <a:rPr lang="ru-RU" dirty="0" err="1">
                <a:solidFill>
                  <a:schemeClr val="tx1"/>
                </a:solidFill>
              </a:rPr>
              <a:t>Блэктон</a:t>
            </a:r>
            <a:r>
              <a:rPr lang="ru-RU" dirty="0">
                <a:solidFill>
                  <a:schemeClr val="tx1"/>
                </a:solidFill>
              </a:rPr>
              <a:t> снял анимационные фильмы «Волшебные рисунки», «Комические выражения смешного лица», «Отель с привидениями».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России первые мультфильмы были созданы в 1911-1913 </a:t>
            </a:r>
            <a:r>
              <a:rPr lang="ru-RU" dirty="0" smtClean="0">
                <a:solidFill>
                  <a:schemeClr val="tx1"/>
                </a:solidFill>
              </a:rPr>
              <a:t>годах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1" y="2248657"/>
            <a:ext cx="2939376" cy="43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464024"/>
            <a:ext cx="9230992" cy="1951630"/>
          </a:xfrm>
        </p:spPr>
        <p:txBody>
          <a:bodyPr/>
          <a:lstStyle/>
          <a:p>
            <a:r>
              <a:rPr lang="ru-RU" sz="2800" dirty="0"/>
              <a:t>Компьютерная анимация – вид мультипликации, создаваемый при помощи компьютера.</a:t>
            </a:r>
            <a:br>
              <a:rPr lang="ru-RU" sz="2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927028" cy="34163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Существует </a:t>
            </a:r>
            <a:r>
              <a:rPr lang="ru-RU" sz="2400" b="1" dirty="0"/>
              <a:t>два вида компьютерной анимации: </a:t>
            </a:r>
            <a:endParaRPr lang="ru-RU" sz="2400" b="1" dirty="0" smtClean="0"/>
          </a:p>
          <a:p>
            <a:r>
              <a:rPr lang="ru-RU" sz="2400" u="sng" dirty="0" smtClean="0"/>
              <a:t>Векторная анимация </a:t>
            </a:r>
            <a:r>
              <a:rPr lang="ru-RU" sz="2400" dirty="0" smtClean="0"/>
              <a:t>способ представления объектов на основе  математического описания геометрических объектов.</a:t>
            </a:r>
          </a:p>
          <a:p>
            <a:r>
              <a:rPr lang="ru-RU" sz="2400" u="sng" dirty="0" smtClean="0"/>
              <a:t>Растровая </a:t>
            </a:r>
            <a:r>
              <a:rPr lang="ru-RU" sz="2400" u="sng" dirty="0"/>
              <a:t>анимация </a:t>
            </a:r>
            <a:r>
              <a:rPr lang="ru-RU" sz="2400" dirty="0"/>
              <a:t>это объекты представленные с помощью точек (пикселей)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967" y="2603500"/>
            <a:ext cx="11245755" cy="34163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Тема:</a:t>
            </a:r>
            <a:r>
              <a:rPr lang="ru-RU" dirty="0"/>
              <a:t> «Создание мультимедийной презентации»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Задание</a:t>
            </a:r>
            <a:r>
              <a:rPr lang="ru-RU" b="1" dirty="0"/>
              <a:t>:</a:t>
            </a:r>
            <a:r>
              <a:rPr lang="ru-RU" dirty="0"/>
              <a:t> в течении недели собрать материал про известного человека нашего города. Записи делать по датам недели, и их должно быть не менее 7. В записи отразить:</a:t>
            </a:r>
          </a:p>
          <a:p>
            <a:pPr lvl="0"/>
            <a:r>
              <a:rPr lang="ru-RU" dirty="0"/>
              <a:t>Детство и юность;</a:t>
            </a:r>
          </a:p>
          <a:p>
            <a:pPr lvl="0"/>
            <a:r>
              <a:rPr lang="ru-RU" dirty="0"/>
              <a:t>Чем известен;</a:t>
            </a:r>
          </a:p>
          <a:p>
            <a:pPr lvl="0"/>
            <a:r>
              <a:rPr lang="ru-RU" dirty="0"/>
              <a:t>Его заслуги;</a:t>
            </a:r>
          </a:p>
          <a:p>
            <a:pPr lvl="0"/>
            <a:r>
              <a:rPr lang="ru-RU" dirty="0"/>
              <a:t>Какой вклад вносит в развитие города</a:t>
            </a:r>
          </a:p>
          <a:p>
            <a:r>
              <a:rPr lang="ru-RU" dirty="0"/>
              <a:t>Первую запись должны сделать уже сегодня!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5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feo.ru/wp-content/uploads/gifki-spasibo-za-vnimaniye-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1" y="443552"/>
            <a:ext cx="10476030" cy="628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50</TotalTime>
  <Words>220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Совет директоров</vt:lpstr>
      <vt:lpstr>Создание анимации по собственному замыслу.</vt:lpstr>
      <vt:lpstr>Обработка информации – это решение некоторой информационной задачи.</vt:lpstr>
      <vt:lpstr>Виды обработки информации:</vt:lpstr>
      <vt:lpstr>Анимация</vt:lpstr>
      <vt:lpstr>Анимация</vt:lpstr>
      <vt:lpstr>Компьютерная анимация – вид мультипликации, создаваемый при помощи компьютера. </vt:lpstr>
      <vt:lpstr>Домашнее задание: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анимации по собственному замыслу.</dc:title>
  <dc:creator>Acer</dc:creator>
  <cp:lastModifiedBy>Acer</cp:lastModifiedBy>
  <cp:revision>6</cp:revision>
  <dcterms:created xsi:type="dcterms:W3CDTF">2020-04-02T06:15:11Z</dcterms:created>
  <dcterms:modified xsi:type="dcterms:W3CDTF">2020-04-02T07:05:59Z</dcterms:modified>
</cp:coreProperties>
</file>