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6" r:id="rId3"/>
    <p:sldId id="302" r:id="rId4"/>
    <p:sldId id="285" r:id="rId5"/>
    <p:sldId id="265" r:id="rId6"/>
    <p:sldId id="277" r:id="rId7"/>
    <p:sldId id="300" r:id="rId8"/>
    <p:sldId id="292" r:id="rId9"/>
    <p:sldId id="299" r:id="rId10"/>
    <p:sldId id="30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481D-2CB8-4583-80D1-733C74F7A6DE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6EB9-6EAB-49FA-8656-33BC7E5DF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540D-64D5-47D5-B885-4E661FA732F0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5CEE-BAAD-4F20-A314-65C47E80B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1860-55A1-4416-862B-35E1AD3C30B1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B8C6-4181-4FF6-8CA6-5B58E69C1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2E97-1D7E-4E91-9E6B-49CBB4BA6332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EBF0-C991-4AEE-9672-71AD6DD45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31EC-25DE-468C-8F29-B324442001F0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50AD3-68BA-4EFA-A5CF-403985490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1B10-7F05-4DF7-8710-A2DDA0D8C18D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07B3-FD4B-42D5-AA27-AD02C058C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6D4F-520D-4306-8886-EB6197EBD634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5CB7-2E29-41D1-8A48-949B3DF13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BCFB-521B-4995-A060-556B4EFCC201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558C-CD55-4D16-A9DB-67EF0B65D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6B6B-6C59-4046-A8B0-4A09AC730C72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9AA7-39EF-4B76-81A5-F6C9CBB9C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2222-5D0A-4B5A-ADAC-3E6DB4C72E52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AD7C-8E24-4B11-A6AB-7C0BF2003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D803-CB45-47E8-A76B-06D7F26132BD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2097-C237-40A6-944B-3B391FCB4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31227E-83DA-43F7-B179-907884A429D2}" type="datetimeFigureOut">
              <a:rPr lang="ru-RU"/>
              <a:pPr>
                <a:defRPr/>
              </a:pPr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26F824-6689-4521-950B-9C40A020F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6;&#1072;&#1079;&#1088;&#1072;&#1073;&#1086;&#1090;&#1082;&#1072;%20&#1091;&#1088;&#1086;&#1082;&#1072;\&#1086;&#1090;&#1082;&#1088;&#1099;&#1090;&#1099;&#1081;%20&#1091;&#1088;&#1086;&#1082;\&#1079;&#1074;&#1091;&#1082;%20&#1074;&#1086;&#1082;&#1079;&#1072;&#1083;&#1072;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6;&#1072;&#1079;&#1088;&#1072;&#1073;&#1086;&#1090;&#1082;&#1072;%20&#1091;&#1088;&#1086;&#1082;&#1072;\&#1086;&#1090;&#1082;&#1088;&#1099;&#1090;&#1099;&#1081;%20&#1091;&#1088;&#1086;&#1082;\&#1074;&#1080;&#1076;&#1077;&#1086;%20&#1087;&#1086;&#1077;&#1079;&#1076;&#1072;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144506" y="188913"/>
            <a:ext cx="4869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Николай Алексеевич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Некрасов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 descr="http://www.funlib.ru/cimg/2014/102123/1514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434690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00628" y="2714620"/>
            <a:ext cx="392909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признан был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воспеть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страданья, терпеньем изумляющий народ...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Н.А.Некрасов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(на выбор)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1.Составьте кластер по стихотворению Н.А. Некрасова «Железная дорога».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2.Напишите письмо строителям дороги 19 века (не более 7 предложений).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3.Напишите письмо графу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Клейнмихелю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 не более 7 предложений).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09" y="332656"/>
            <a:ext cx="8686800" cy="84615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XIX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век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5literatura.net/datas/literatura/ZHeleznaja-doroga-Nekrasov/0002-002-ZHeleznaja-doroga-Nekras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2823" y="1484784"/>
            <a:ext cx="6288087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вук вокза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643966" cy="121444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«Вот они- нашей дороги строители»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(по стихотворению Н.А.Некрасова «Железная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дорога»)</a:t>
            </a:r>
            <a:endParaRPr lang="ru-RU" sz="2800" dirty="0"/>
          </a:p>
        </p:txBody>
      </p:sp>
      <p:pic>
        <p:nvPicPr>
          <p:cNvPr id="4" name="Picture 4" descr="http://www.libex.ru/dimg/649b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76" t="8437" r="2603" b="8876"/>
          <a:stretch>
            <a:fillRect/>
          </a:stretch>
        </p:blipFill>
        <p:spPr bwMode="auto">
          <a:xfrm>
            <a:off x="3071802" y="2928934"/>
            <a:ext cx="2714644" cy="350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libex.ru/dimg/649bd.jpg"/>
          <p:cNvPicPr>
            <a:picLocks noChangeAspect="1" noChangeArrowheads="1"/>
          </p:cNvPicPr>
          <p:nvPr/>
        </p:nvPicPr>
        <p:blipFill>
          <a:blip r:embed="rId3"/>
          <a:srcRect l="9276" t="8437" r="2603" b="8876"/>
          <a:stretch>
            <a:fillRect/>
          </a:stretch>
        </p:blipFill>
        <p:spPr bwMode="auto">
          <a:xfrm>
            <a:off x="3339398" y="2996952"/>
            <a:ext cx="2750955" cy="342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«Вот они- нашей дороги строители»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(по стихотворению Н.А.Некрасова «Железная дорога»)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видео поезд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http://journal-shkolniku.ru/img/geldor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753818"/>
            <a:ext cx="2736304" cy="409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 t="4436" r="47598"/>
          <a:stretch>
            <a:fillRect/>
          </a:stretch>
        </p:blipFill>
        <p:spPr bwMode="auto">
          <a:xfrm>
            <a:off x="467544" y="868013"/>
            <a:ext cx="3606987" cy="38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211960" y="1844824"/>
            <a:ext cx="47149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Андреевич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Клейнмихель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20688"/>
            <a:ext cx="3865558" cy="5295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145"/>
            <a:ext cx="5119641" cy="682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17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К.А. Савицкий «Ремонтные работы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 железной дороге»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8910"/>
          <a:stretch/>
        </p:blipFill>
        <p:spPr>
          <a:xfrm>
            <a:off x="683568" y="1340768"/>
            <a:ext cx="7643842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03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298</TotalTime>
  <Words>74</Words>
  <Application>Microsoft Office PowerPoint</Application>
  <PresentationFormat>Экран (4:3)</PresentationFormat>
  <Paragraphs>20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Россия XIX век</vt:lpstr>
      <vt:lpstr>Тема урока «Вот они- нашей дороги строители» (по стихотворению Н.А.Некрасова «Железная дорога»)</vt:lpstr>
      <vt:lpstr>Слайд 4</vt:lpstr>
      <vt:lpstr>Слайд 5</vt:lpstr>
      <vt:lpstr>Слайд 6</vt:lpstr>
      <vt:lpstr>Слайд 7</vt:lpstr>
      <vt:lpstr>К.А. Савицкий «Ремонтные работы  на железной дороге» 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Ермаковская СОШ</cp:lastModifiedBy>
  <cp:revision>32</cp:revision>
  <dcterms:created xsi:type="dcterms:W3CDTF">2016-12-20T06:49:33Z</dcterms:created>
  <dcterms:modified xsi:type="dcterms:W3CDTF">2020-01-16T08:43:23Z</dcterms:modified>
</cp:coreProperties>
</file>