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4" r:id="rId3"/>
    <p:sldId id="267" r:id="rId4"/>
    <p:sldId id="268" r:id="rId5"/>
    <p:sldId id="285" r:id="rId6"/>
    <p:sldId id="286" r:id="rId7"/>
    <p:sldId id="283" r:id="rId8"/>
    <p:sldId id="290" r:id="rId9"/>
    <p:sldId id="289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75F78-A74E-41FA-8F12-D2E052047F7B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336E-34F8-4A3C-896D-B2E03EEF0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925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648-8D9A-4F8D-9994-EB1D5372556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3C3-B92E-4DE7-A4CE-09DB9646D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892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648-8D9A-4F8D-9994-EB1D5372556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3C3-B92E-4DE7-A4CE-09DB9646D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531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648-8D9A-4F8D-9994-EB1D5372556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3C3-B92E-4DE7-A4CE-09DB9646D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157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648-8D9A-4F8D-9994-EB1D5372556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3C3-B92E-4DE7-A4CE-09DB9646D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13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648-8D9A-4F8D-9994-EB1D5372556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3C3-B92E-4DE7-A4CE-09DB9646D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364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648-8D9A-4F8D-9994-EB1D5372556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3C3-B92E-4DE7-A4CE-09DB9646D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976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648-8D9A-4F8D-9994-EB1D5372556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3C3-B92E-4DE7-A4CE-09DB9646D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76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648-8D9A-4F8D-9994-EB1D5372556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3C3-B92E-4DE7-A4CE-09DB9646D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978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648-8D9A-4F8D-9994-EB1D5372556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3C3-B92E-4DE7-A4CE-09DB9646D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602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648-8D9A-4F8D-9994-EB1D5372556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3C3-B92E-4DE7-A4CE-09DB9646D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873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648-8D9A-4F8D-9994-EB1D5372556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3C3-B92E-4DE7-A4CE-09DB9646D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579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58648-8D9A-4F8D-9994-EB1D53725569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243C3-B92E-4DE7-A4CE-09DB9646DE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26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wnloadpowerpointtemplates.com/uploads/soft/PPT%20Backgrounds/Borders%20and%20Frames/Blueprint%20bord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8" y="0"/>
            <a:ext cx="916739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3837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357166"/>
            <a:ext cx="8526645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Сенсорное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развитие  детей дошкольного возраста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avatars.mds.yandex.net/get-zen_doc/1880939/pub_5cf6b76a91dc1000af2b88bc_5cf6b7b309c48a00b1acec25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8153376" cy="4586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87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wnloadpowerpointtemplates.com/uploads/soft/PPT%20Backgrounds/Borders%20and%20Frames/Blueprint%20bord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39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appytoys.by/upload/medialibrary/9d8/9d85f74afd58da77403644dbbdc151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6715172" cy="44958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6550223"/>
            <a:ext cx="521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Сенсорное развитие детей дошкольного возраста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wnloadpowerpointtemplates.com/uploads/soft/PPT%20Backgrounds/Borders%20and%20Frames/Blueprint%20bord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8" y="0"/>
            <a:ext cx="916739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3240" y="28572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Актуальность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00298" y="6550223"/>
            <a:ext cx="521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Сенсорное развитие детей дошкольного возраста</a:t>
            </a:r>
            <a:endParaRPr lang="ru-RU" sz="1100" dirty="0"/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236497" cy="4765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4286248" y="1785926"/>
            <a:ext cx="1000132" cy="10001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00694" y="2000240"/>
            <a:ext cx="785818" cy="78581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00826" y="2143116"/>
            <a:ext cx="642942" cy="64294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429124" y="3143248"/>
            <a:ext cx="1000132" cy="10001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715008" y="3429000"/>
            <a:ext cx="785818" cy="71438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858016" y="3571876"/>
            <a:ext cx="571504" cy="57150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4786322"/>
            <a:ext cx="928694" cy="8572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5000636"/>
            <a:ext cx="785818" cy="6429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5143512"/>
            <a:ext cx="500066" cy="50006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ownloadpowerpointtemplates.com/uploads/soft/PPT%20Backgrounds/Borders%20and%20Frames/Blueprint%20bord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8" y="0"/>
            <a:ext cx="916739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0106" y="30538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Times New Roman" panose="02020603050405020304" pitchFamily="18" charset="0"/>
              </a:rPr>
              <a:t>Средства: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6550223"/>
            <a:ext cx="521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Сенсорное развитие детей дошкольного возраста</a:t>
            </a:r>
            <a:endParaRPr lang="ru-RU" sz="1100" dirty="0"/>
          </a:p>
        </p:txBody>
      </p:sp>
      <p:pic>
        <p:nvPicPr>
          <p:cNvPr id="6" name="Рисунок 5" descr="https://im0-tub-ru.yandex.net/i?id=5c4852d944a4cf58aad9bf45304f9614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ages.ru.prom.st/417511887_w640_h640_kuby-vkladyshi-raznovysokie-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000240"/>
            <a:ext cx="1928826" cy="185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e01.alicdn.com/kf/HTB17_O.gpooBKNjSZFPq6xa2XXao/Wooden-Montessori-Toys-Infant-Dressing-Frame-Life-Educational-Early-Learning-Toys-For-1-2-3-year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071810"/>
            <a:ext cx="17859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ae01.alicdn.com/kf/HTB1f8fDqNWYBuNjy1zkq6xGGpXa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4071942"/>
            <a:ext cx="1928826" cy="198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429388" y="335756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000760" y="35716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Формы: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8" y="1571612"/>
            <a:ext cx="2643206" cy="314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-дидактические игры</a:t>
            </a:r>
          </a:p>
          <a:p>
            <a:endParaRPr lang="ru-RU" sz="2400" dirty="0" smtClean="0"/>
          </a:p>
          <a:p>
            <a:r>
              <a:rPr lang="ru-RU" sz="2400" dirty="0" smtClean="0"/>
              <a:t>-индивидуальная работа с детьми</a:t>
            </a:r>
          </a:p>
          <a:p>
            <a:endParaRPr lang="ru-RU" sz="2400" dirty="0" smtClean="0"/>
          </a:p>
          <a:p>
            <a:r>
              <a:rPr lang="ru-RU" sz="2400" dirty="0" smtClean="0"/>
              <a:t>-сенсорные занятия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78579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</a:t>
            </a:r>
            <a:r>
              <a:rPr lang="en-US" dirty="0" smtClean="0"/>
              <a:t> [</a:t>
            </a:r>
            <a:r>
              <a:rPr lang="ru-RU" dirty="0" smtClean="0"/>
              <a:t>М. </a:t>
            </a:r>
            <a:r>
              <a:rPr lang="ru-RU" dirty="0" err="1" smtClean="0"/>
              <a:t>Монтессори</a:t>
            </a:r>
            <a:r>
              <a:rPr lang="en-US" dirty="0" smtClean="0"/>
              <a:t>]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8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ownloadpowerpointtemplates.com/uploads/soft/PPT%20Backgrounds/Borders%20and%20Frames/Blueprint%20bord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39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341" y="2132854"/>
            <a:ext cx="7672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14290"/>
            <a:ext cx="80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-642974" y="357166"/>
            <a:ext cx="8286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Игры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328612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6550223"/>
            <a:ext cx="521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Сенсорное развитие детей дошкольного возраста</a:t>
            </a:r>
            <a:endParaRPr lang="ru-RU" sz="1100" dirty="0"/>
          </a:p>
        </p:txBody>
      </p:sp>
      <p:sp>
        <p:nvSpPr>
          <p:cNvPr id="2052" name="AutoShape 4" descr="https://i.ya-webdesign.com/images/box-clipart-magical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i.ya-webdesign.com/images/box-clipart-magical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://sema-toys.ru/content/catalog/_Photo1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2786082" cy="266070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1472" y="407194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Волшебная коробочка</a:t>
            </a:r>
            <a:endParaRPr lang="ru-RU" b="1" dirty="0"/>
          </a:p>
        </p:txBody>
      </p:sp>
      <p:pic>
        <p:nvPicPr>
          <p:cNvPr id="3076" name="Picture 4" descr="http://gelios-kids.ru/upload/iblock/0d3/0d3bb50959c5772ff4a3fdc5d15c695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286124"/>
            <a:ext cx="2728113" cy="199919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143240" y="564357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Посади бабочку на цветок</a:t>
            </a:r>
            <a:endParaRPr lang="ru-RU" b="1" dirty="0"/>
          </a:p>
        </p:txBody>
      </p:sp>
      <p:pic>
        <p:nvPicPr>
          <p:cNvPr id="3078" name="Picture 6" descr="https://www.maam.ru/upload/blogs/detsad-304153-1540477361.jpg"/>
          <p:cNvPicPr>
            <a:picLocks noChangeAspect="1" noChangeArrowheads="1"/>
          </p:cNvPicPr>
          <p:nvPr/>
        </p:nvPicPr>
        <p:blipFill>
          <a:blip r:embed="rId5" cstate="print"/>
          <a:srcRect b="3735"/>
          <a:stretch>
            <a:fillRect/>
          </a:stretch>
        </p:blipFill>
        <p:spPr bwMode="auto">
          <a:xfrm>
            <a:off x="6143636" y="1714488"/>
            <a:ext cx="2785745" cy="20103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h="31750"/>
          </a:sp3d>
        </p:spPr>
      </p:pic>
      <p:sp>
        <p:nvSpPr>
          <p:cNvPr id="20" name="TextBox 19"/>
          <p:cNvSpPr txBox="1"/>
          <p:nvPr/>
        </p:nvSpPr>
        <p:spPr>
          <a:xfrm>
            <a:off x="6715140" y="4000504"/>
            <a:ext cx="206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Елочки и грибочки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4660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wnloadpowerpointtemplates.com/uploads/soft/PPT%20Backgrounds/Borders%20and%20Frames/Blueprint%20bord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39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0298" y="6550223"/>
            <a:ext cx="521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Сенсорное развитие детей дошкольного возраста</a:t>
            </a:r>
            <a:endParaRPr lang="ru-RU" sz="11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285728"/>
            <a:ext cx="7823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«Разбери и сложи матрёшку четырёхсоставную»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i="1" dirty="0" smtClean="0"/>
              <a:t>[</a:t>
            </a:r>
            <a:r>
              <a:rPr lang="ru-RU" i="1" dirty="0" err="1" smtClean="0"/>
              <a:t>Стребелева</a:t>
            </a:r>
            <a:r>
              <a:rPr lang="ru-RU" i="1" dirty="0" smtClean="0"/>
              <a:t> Е.А.</a:t>
            </a:r>
            <a:r>
              <a:rPr lang="en-US" i="1" dirty="0" smtClean="0"/>
              <a:t>]</a:t>
            </a:r>
            <a:r>
              <a:rPr lang="ru-RU" i="1" dirty="0" smtClean="0"/>
              <a:t> </a:t>
            </a:r>
          </a:p>
        </p:txBody>
      </p:sp>
      <p:pic>
        <p:nvPicPr>
          <p:cNvPr id="4098" name="Picture 2" descr="https://images.bonanzastatic.com/afu/images/7213/6187/_t2ec16d__y8e9s2fk3o0brrz-seqdw__60_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857232"/>
            <a:ext cx="6299743" cy="497679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858016" y="4000504"/>
            <a:ext cx="928694" cy="16430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43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wnloadpowerpointtemplates.com/uploads/soft/PPT%20Backgrounds/Borders%20and%20Frames/Blueprint%20bord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8" y="0"/>
            <a:ext cx="916739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0298" y="6550223"/>
            <a:ext cx="521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Сенсорное развитие детей дошкольного возраста</a:t>
            </a:r>
            <a:endParaRPr lang="ru-RU" sz="11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43042" y="357166"/>
            <a:ext cx="7500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Методика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Собери цветок»</a:t>
            </a:r>
            <a:r>
              <a:rPr lang="en-US" sz="2400" i="1" dirty="0" smtClean="0"/>
              <a:t> </a:t>
            </a:r>
            <a:r>
              <a:rPr lang="en-US" sz="2400" dirty="0" smtClean="0"/>
              <a:t>[</a:t>
            </a:r>
            <a:r>
              <a:rPr lang="ru-RU" sz="2400" dirty="0" err="1" smtClean="0"/>
              <a:t>Стребелева</a:t>
            </a:r>
            <a:r>
              <a:rPr lang="ru-RU" sz="2400" dirty="0" smtClean="0"/>
              <a:t> Е.А.</a:t>
            </a:r>
            <a:r>
              <a:rPr lang="en-US" dirty="0" smtClean="0"/>
              <a:t>]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8" name="Picture 2" descr="https://yt3.ggpht.com/a/AGF-l78Dn8nfA7pzA7O8m5IJ59Pq1f8jO6BqVwa8CA=s900-c-k-c0xffffffff-no-rj-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00174"/>
            <a:ext cx="4143404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43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wnloadpowerpointtemplates.com/uploads/soft/PPT%20Backgrounds/Borders%20and%20Frames/Blueprint%20bord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8" y="0"/>
            <a:ext cx="916739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0298" y="6550223"/>
            <a:ext cx="521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Сенсорное развитие детей дошкольного возраста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28604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«Группировка игрушек» </a:t>
            </a:r>
            <a:r>
              <a:rPr lang="en-US" sz="2000" i="1" dirty="0" smtClean="0">
                <a:ea typeface="Calibri" pitchFamily="34" charset="0"/>
                <a:cs typeface="Times New Roman" pitchFamily="18" charset="0"/>
              </a:rPr>
              <a:t>[</a:t>
            </a:r>
            <a:r>
              <a:rPr lang="ru-RU" sz="2000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ea typeface="Calibri" pitchFamily="34" charset="0"/>
                <a:cs typeface="Times New Roman" pitchFamily="18" charset="0"/>
              </a:rPr>
              <a:t>Венгер</a:t>
            </a:r>
            <a:r>
              <a:rPr lang="en-US" sz="2000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i="1" dirty="0" smtClean="0">
                <a:ea typeface="Calibri" pitchFamily="34" charset="0"/>
                <a:cs typeface="Times New Roman" pitchFamily="18" charset="0"/>
              </a:rPr>
              <a:t>Л.А.</a:t>
            </a:r>
            <a:r>
              <a:rPr lang="en-US" sz="2000" i="1" dirty="0" smtClean="0">
                <a:ea typeface="Calibri" pitchFamily="34" charset="0"/>
                <a:cs typeface="Times New Roman" pitchFamily="18" charset="0"/>
              </a:rPr>
              <a:t>]</a:t>
            </a:r>
            <a:endParaRPr lang="ru-RU" sz="2000" i="1" dirty="0"/>
          </a:p>
        </p:txBody>
      </p:sp>
      <p:pic>
        <p:nvPicPr>
          <p:cNvPr id="5" name="Рисунок 4" descr="C:\Users\Андрей\Desktop\хуйни\Свидетельство_Конспекты-уроков.рф_65284 (3).jpg"/>
          <p:cNvPicPr/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71604" y="1142984"/>
            <a:ext cx="5659913" cy="497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943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wnloadpowerpointtemplates.com/uploads/soft/PPT%20Backgrounds/Borders%20and%20Frames/Blueprint%20bord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39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58.userapi.com/c857724/v857724503/16661e/C571HsjeAW8.jpg"/>
          <p:cNvPicPr>
            <a:picLocks noChangeAspect="1" noChangeArrowheads="1"/>
          </p:cNvPicPr>
          <p:nvPr/>
        </p:nvPicPr>
        <p:blipFill>
          <a:blip r:embed="rId3"/>
          <a:srcRect t="36220" b="36220"/>
          <a:stretch>
            <a:fillRect/>
          </a:stretch>
        </p:blipFill>
        <p:spPr bwMode="auto">
          <a:xfrm>
            <a:off x="928662" y="1071546"/>
            <a:ext cx="7286676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6596390"/>
            <a:ext cx="5072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Сенсорное развитие детей дошкольного возраста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3428992" y="21429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Лэпбук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1643050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Содержание основной части исследования</a:t>
            </a:r>
          </a:p>
          <a:p>
            <a:endParaRPr lang="ru-RU" dirty="0"/>
          </a:p>
        </p:txBody>
      </p:sp>
      <p:pic>
        <p:nvPicPr>
          <p:cNvPr id="3" name="Picture 2" descr="http://downloadpowerpointtemplates.com/uploads/soft/PPT%20Backgrounds/Borders%20and%20Frames/Blueprint%20bord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39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get-pdb/1900201/76cfd0de-6e14-42ad-afde-8c6e7ceb78fe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33575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4.infourok.ru/uploads/ex/031b/000d5d12-4fe6ea7f/hello_html_4227952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857364"/>
            <a:ext cx="2655673" cy="187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sd.multiurok.ru/html/2018/10/02/s_5bb3b17f59bc4/961768_6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071942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28860" y="357166"/>
            <a:ext cx="4926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Р</a:t>
            </a:r>
            <a:r>
              <a:rPr lang="ru-RU" sz="2000" b="1" dirty="0" smtClean="0"/>
              <a:t>азвитие восприятия сенсорных эталонов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6596390"/>
            <a:ext cx="5072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Сенсорное развитие детей дошкольного возраста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124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Windows User</cp:lastModifiedBy>
  <cp:revision>65</cp:revision>
  <dcterms:created xsi:type="dcterms:W3CDTF">2017-06-11T14:22:09Z</dcterms:created>
  <dcterms:modified xsi:type="dcterms:W3CDTF">2020-02-28T17:28:52Z</dcterms:modified>
</cp:coreProperties>
</file>