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0" r:id="rId23"/>
    <p:sldId id="281" r:id="rId24"/>
    <p:sldId id="282" r:id="rId25"/>
    <p:sldId id="283" r:id="rId26"/>
    <p:sldId id="284" r:id="rId27"/>
    <p:sldId id="259" r:id="rId28"/>
    <p:sldId id="257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6056" y="836712"/>
            <a:ext cx="3886200" cy="40324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Посвящается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 годовщине военному конфликту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озера Хасан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1938-2013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ХАСАН-фото\докуме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55">
            <a:off x="251520" y="185976"/>
            <a:ext cx="4752528" cy="654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ХАСАН-фото\логоти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152128" cy="1281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" name="bethoven_-_lunnaya_sona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1-Я ПРИМОРСКАЯ АРМИЯ ДАЛЬНЕВОСТОЧНОГО ФРОНТА В БОЯХ НА ХАСАНЕ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БОЕВЫЕ ДЕЙСТВИЯ 40-Й СТРЕЛКОВОЙ ДИВИЗИИ.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600" dirty="0" smtClean="0"/>
              <a:t>Пограничники – участники боев наносят разведданные на карту.</a:t>
            </a:r>
            <a:endParaRPr lang="ru-RU" sz="1600" dirty="0"/>
          </a:p>
        </p:txBody>
      </p:sp>
      <p:pic>
        <p:nvPicPr>
          <p:cNvPr id="10243" name="Picture 3" descr="H:\ХАСАН-фото\документ 01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3869" r="4383" b="7838"/>
          <a:stretch/>
        </p:blipFill>
        <p:spPr bwMode="auto">
          <a:xfrm>
            <a:off x="2483767" y="1700808"/>
            <a:ext cx="64406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40-я стрелковая дивизия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Замаскированные советские танки на позиции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на высоту Заозерная с японских позиций. Японская фотохроника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ХАСАН-фото\документ 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0568"/>
            <a:ext cx="3886200" cy="26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ХАСАН-фото\документ 01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7"/>
          <a:stretch/>
        </p:blipFill>
        <p:spPr bwMode="auto">
          <a:xfrm>
            <a:off x="4800600" y="2924945"/>
            <a:ext cx="3886200" cy="259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39-Й КОРПУС И АВИАЦИЯ ПРИМОРСКОЙ АРМИИ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02160" cy="43434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Авиаторы 1-й Приморской армии в перерыве между боевыми вылетами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:\ХАСАН-фото\документ 01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846" r="2488" b="2878"/>
          <a:stretch/>
        </p:blipFill>
        <p:spPr bwMode="auto">
          <a:xfrm>
            <a:off x="2699792" y="1772816"/>
            <a:ext cx="5772905" cy="434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>
          <a:xfrm>
            <a:off x="556802" y="4869160"/>
            <a:ext cx="8333406" cy="107638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Комсомольцы-телефонисты                   Радисты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В.Молодцов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marL="0" indent="0"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Шечнев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Савельев                      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Д.Комаков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тактических</a:t>
            </a:r>
          </a:p>
          <a:p>
            <a:pPr marL="0" indent="0">
              <a:buNone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на передовой позиции                                 занятиях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H:\ХАСАН-фото\документ 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r="2948" b="4138"/>
          <a:stretch/>
        </p:blipFill>
        <p:spPr bwMode="auto">
          <a:xfrm>
            <a:off x="4616573" y="1700808"/>
            <a:ext cx="42736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:\ХАСАН-фото\документ 01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2674" b="3782"/>
          <a:stretch/>
        </p:blipFill>
        <p:spPr bwMode="auto">
          <a:xfrm>
            <a:off x="395536" y="1708409"/>
            <a:ext cx="40378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ТИХООКЕАНСКИЙ ФЛОТ В ХАСАНСКИХ СОБЫТИЯХ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386336" cy="43434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Командующий Тихоокеанским флотом, флагман 2 ранга Кузнецов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Хасанских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событиях руководил действиями наших морских сил.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24 июля 1902 года в деревне Медведки, Архангельской области, в семье  рабочего. В Военно-Морском флоте с 1919г. Участник Гражданской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ХАСАН-фото\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3698" r="5664" b="2586"/>
          <a:stretch/>
        </p:blipFill>
        <p:spPr bwMode="auto">
          <a:xfrm>
            <a:off x="4685323" y="1484784"/>
            <a:ext cx="370535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026296" cy="4343400"/>
          </a:xfrm>
        </p:spPr>
        <p:txBody>
          <a:bodyPr/>
          <a:lstStyle/>
          <a:p>
            <a:pPr algn="ctr"/>
            <a:r>
              <a:rPr lang="ru-RU" sz="2400" dirty="0" smtClean="0"/>
              <a:t>До начала </a:t>
            </a:r>
            <a:r>
              <a:rPr lang="ru-RU" sz="2400" dirty="0" err="1" smtClean="0"/>
              <a:t>Хасанских</a:t>
            </a:r>
            <a:r>
              <a:rPr lang="ru-RU" sz="2400" dirty="0" smtClean="0"/>
              <a:t> событий на Тихоокеанском флоте отсутствовала система оперативной готовности. Она была разработана  уже после 29 июля , с началом боевых действий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4211960" y="1752600"/>
            <a:ext cx="4551040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H:\ХАСАН-фото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3018" r="2645" b="2023"/>
          <a:stretch/>
        </p:blipFill>
        <p:spPr bwMode="auto">
          <a:xfrm>
            <a:off x="4025166" y="79974"/>
            <a:ext cx="4435265" cy="666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Артиллеристы  СКР  «Метель» </a:t>
            </a:r>
            <a:endParaRPr lang="ru-RU" dirty="0"/>
          </a:p>
        </p:txBody>
      </p:sp>
      <p:pic>
        <p:nvPicPr>
          <p:cNvPr id="3074" name="Picture 2" descr="H:\ХАСАН-фото\3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3739" r="1608" b="9541"/>
          <a:stretch/>
        </p:blipFill>
        <p:spPr bwMode="auto">
          <a:xfrm>
            <a:off x="1619672" y="260648"/>
            <a:ext cx="731520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БОРЬБЕ ЗА ЖИЗНЬ БОЙЦОВ И КОМАНДИРОВ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ХАСАН-фото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" y="1620837"/>
            <a:ext cx="9088933" cy="45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Сандружина поселка Краскино .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1939 год.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ХАСАН-фото\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385" r="3822" b="3906"/>
          <a:stretch/>
        </p:blipFill>
        <p:spPr bwMode="auto">
          <a:xfrm>
            <a:off x="323528" y="1556792"/>
            <a:ext cx="8450665" cy="50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 госпиталя в пос. Краскино.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1939 год.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:\ХАСАН-фото\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5990" r="2379" b="3386"/>
          <a:stretch/>
        </p:blipFill>
        <p:spPr bwMode="auto">
          <a:xfrm>
            <a:off x="539552" y="1527197"/>
            <a:ext cx="8136904" cy="478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" y="1556792"/>
            <a:ext cx="3976319" cy="51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героям Хасана.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Вершина Крестовой сопки.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:\ХАСАН-фото\документ 002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0787" r="6696" b="13504"/>
          <a:stretch/>
        </p:blipFill>
        <p:spPr bwMode="auto">
          <a:xfrm>
            <a:off x="3635896" y="2276872"/>
            <a:ext cx="522979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5013176"/>
            <a:ext cx="8352927" cy="143176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Хасанским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событиям. Слева – памятник воинам , погибшим  6-11 августа 1938 г. в центре – один из четырех памятников в  районе Заречья. Справа – памятный знак на сопке Заозерной  в 30м южнее вершины: рядом со знаком табличка: «Здесь на этом месте 6 августа      1938 г. было водружено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расное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намя».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20000" cy="99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ПОБЕДА   ДОРОГОЙ   ЦЕНОЙ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ХАСАН-фото\документ 020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414" r="5353" b="3994"/>
          <a:stretch/>
        </p:blipFill>
        <p:spPr bwMode="auto">
          <a:xfrm>
            <a:off x="899592" y="2013729"/>
            <a:ext cx="2237482" cy="27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ХАСАН-фото\документ 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4316"/>
          <a:stretch/>
        </p:blipFill>
        <p:spPr bwMode="auto">
          <a:xfrm>
            <a:off x="3563888" y="2006874"/>
            <a:ext cx="2249483" cy="28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ХАСАН-фото\документ 0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4894" r="4989" b="4317"/>
          <a:stretch/>
        </p:blipFill>
        <p:spPr bwMode="auto">
          <a:xfrm>
            <a:off x="6249604" y="2006874"/>
            <a:ext cx="2304582" cy="28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4758681"/>
            <a:ext cx="8136904" cy="167322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Родина высоко оценила подвиг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мвоих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героических защитников. Указом Президиума Верховного Совета СССР от 25 октября 1938 г. 26 человек были удостоены звания Героя Советского Союза, 95 человек награждены орденом Ленина, 1985 – орденом Красного Знамени, 1935 – орденом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расной Звезды , 2485 – медалями «За отвагу» и «За боевые заслуги». 40-я стрелковая дивизия – орден Ленина. 32-я стрелковая дивизия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Посьетский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пограничный отряд – орден Красного Знамени.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71400"/>
            <a:ext cx="6681787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666256" cy="4343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памятника героям Хасана в поселке Краскино в дни 30-летнего юбилея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Хасанских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событий 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1968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ХАСАН-фото\документ 02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258" r="1944" b="2338"/>
          <a:stretch/>
        </p:blipFill>
        <p:spPr bwMode="auto">
          <a:xfrm>
            <a:off x="3615049" y="-9526"/>
            <a:ext cx="4701368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КТО НЕ ЗАБЫТ, НИ ЧТО НЕ ЗАБЫТО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погибшим во время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асанских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боев  и Великой отечествен-ной войны в поселке Славянка.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ХАСАН-фото\документ 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556791"/>
            <a:ext cx="6948264" cy="46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ХАСАН-фото\документ 02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1550"/>
          <a:stretch/>
        </p:blipFill>
        <p:spPr bwMode="auto">
          <a:xfrm>
            <a:off x="2215493" y="1700808"/>
            <a:ext cx="697577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58144" cy="43434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Легендарное озеро Хасан  и сопка Заозерная. Здесь 75 лет назад, шли кровопролитные бои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91680" y="5486400"/>
            <a:ext cx="7223720" cy="12549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хасанской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земле время от времени проводятся поисковые работы. Осенью 2012-го и весной 2013 г. поисковое объединение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Авиапоиск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обнаружило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Поисковое объединение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Авиапоиск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:\ХАСАН-фото\документ 026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8267" r="2412" b="1468"/>
          <a:stretch/>
        </p:blipFill>
        <p:spPr bwMode="auto">
          <a:xfrm>
            <a:off x="1619672" y="188640"/>
            <a:ext cx="7384314" cy="438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ХАСАН-фото\документ 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13151" b="3561"/>
          <a:stretch/>
        </p:blipFill>
        <p:spPr bwMode="auto">
          <a:xfrm>
            <a:off x="971600" y="3789040"/>
            <a:ext cx="439031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ХАСАН-фото\документ 0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4390"/>
          <a:stretch/>
        </p:blipFill>
        <p:spPr bwMode="auto">
          <a:xfrm>
            <a:off x="1615440" y="138854"/>
            <a:ext cx="6484952" cy="34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ХАСАН-фото\документ 0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 r="5944"/>
          <a:stretch/>
        </p:blipFill>
        <p:spPr bwMode="auto">
          <a:xfrm>
            <a:off x="5632649" y="3789040"/>
            <a:ext cx="28518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170312" cy="4343400"/>
          </a:xfrm>
        </p:spPr>
        <p:txBody>
          <a:bodyPr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Оружие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боеприпасы, поднятые со дна озера Хасан.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88640"/>
            <a:ext cx="3613907" cy="64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3664"/>
            <a:ext cx="7560840" cy="15240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178424" cy="43434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Салиенко Елена Вячеславовна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МОБУ СОШ №3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ЛГО, Приморский край.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31837"/>
            <a:ext cx="3297754" cy="560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:\ХАСАН-фото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316037" cy="146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834608" cy="43434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«Подвиг на границе» - издательство «Русский Остров» Владивосток 2013г.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Ресурсы интернета.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7020272" y="3717032"/>
            <a:ext cx="1742728" cy="2455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8" y="908720"/>
            <a:ext cx="191132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Пограничники вступают в бой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ХАСАН-фото\документ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31624"/>
            <a:ext cx="3072384" cy="3218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666256" cy="4343400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59-й </a:t>
            </a:r>
            <a:r>
              <a:rPr lang="ru-RU" sz="2800" dirty="0" err="1" smtClean="0"/>
              <a:t>Посьетский</a:t>
            </a:r>
            <a:r>
              <a:rPr lang="ru-RU" sz="2800" dirty="0" smtClean="0"/>
              <a:t> пограничный отряд </a:t>
            </a:r>
          </a:p>
          <a:p>
            <a:pPr algn="ctr"/>
            <a:r>
              <a:rPr lang="ru-RU" sz="2800" dirty="0" smtClean="0"/>
              <a:t>в событиях у озера Хасан</a:t>
            </a:r>
            <a:endParaRPr lang="ru-RU" sz="2800" dirty="0"/>
          </a:p>
        </p:txBody>
      </p:sp>
      <p:pic>
        <p:nvPicPr>
          <p:cNvPr id="3075" name="Picture 3" descr="H:\ХАСАН-фото\документ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25763" cy="3365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«Бой на высоте Безымянной»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ХАСАН-фото\документ 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5023" r="3970" b="10930"/>
          <a:stretch/>
        </p:blipFill>
        <p:spPr bwMode="auto">
          <a:xfrm>
            <a:off x="827583" y="1484784"/>
            <a:ext cx="7620825" cy="524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ХАСАН-фото\документ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3500"/>
            <a:ext cx="6291263" cy="672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Высота Заозерная – бастион мужества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458344" cy="4343400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боевых действий  на высоте Безымянная  и Заозерная в июле 1938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83968" y="1752600"/>
            <a:ext cx="4479032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:\ХАСАН-фото\документ 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 r="6177" b="10175"/>
          <a:stretch/>
        </p:blipFill>
        <p:spPr bwMode="auto">
          <a:xfrm>
            <a:off x="4427984" y="1556792"/>
            <a:ext cx="432048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– 5 июля 1938 г.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0283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Пограничники в районе сопки Заозерной отражают атаку японцев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956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 лейтенант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Д.Т.Левченко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пулеметчик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Н.И.Гальянов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ХАСАН-фото\документ 008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903" r="2629" b="17014"/>
          <a:stretch/>
        </p:blipFill>
        <p:spPr bwMode="auto">
          <a:xfrm>
            <a:off x="683567" y="2996952"/>
            <a:ext cx="389804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ХАСАН-фото\документ 00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151" r="3125" b="19618"/>
          <a:stretch/>
        </p:blipFill>
        <p:spPr bwMode="auto">
          <a:xfrm>
            <a:off x="4860032" y="2996952"/>
            <a:ext cx="3799261" cy="261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Трофеи захваченные японцами на сопке Заозерной. Из японского архива.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ХАСАН-фото\документ 01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3737" r="4220" b="22120"/>
          <a:stretch/>
        </p:blipFill>
        <p:spPr bwMode="auto">
          <a:xfrm>
            <a:off x="683568" y="1556792"/>
            <a:ext cx="7735888" cy="495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5373216"/>
            <a:ext cx="8856984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Батаршин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Виневитин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Махалин</a:t>
            </a:r>
          </a:p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Гильфан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Абубекерович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Василий Михайлович             Алексей Ефимович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200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Пограничники-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хасанцы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первые в погранвойсках герои Советского Союза.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ХАСАН-фото\документ 011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3573" r="6693" b="17977"/>
          <a:stretch/>
        </p:blipFill>
        <p:spPr bwMode="auto">
          <a:xfrm>
            <a:off x="539552" y="1818112"/>
            <a:ext cx="2520280" cy="341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ХАСАН-фото\документ 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" r="5602" b="13568"/>
          <a:stretch/>
        </p:blipFill>
        <p:spPr bwMode="auto">
          <a:xfrm>
            <a:off x="3491880" y="1915304"/>
            <a:ext cx="252623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ХАСАН-фото\документ 0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6028" r="7404" b="15238"/>
          <a:stretch/>
        </p:blipFill>
        <p:spPr bwMode="auto">
          <a:xfrm>
            <a:off x="6372200" y="1915304"/>
            <a:ext cx="231018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416</TotalTime>
  <Words>542</Words>
  <Application>Microsoft Office PowerPoint</Application>
  <PresentationFormat>Экран (4:3)</PresentationFormat>
  <Paragraphs>67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 Памятник героям Хасана.  Вершина Крестовой сопки.    </vt:lpstr>
      <vt:lpstr>Пограничники вступают в бой</vt:lpstr>
      <vt:lpstr>«Бой на высоте Безымянной»</vt:lpstr>
      <vt:lpstr>Презентация PowerPoint</vt:lpstr>
      <vt:lpstr>Высота Заозерная – бастион мужества </vt:lpstr>
      <vt:lpstr>4 – 5 июля 1938 г.</vt:lpstr>
      <vt:lpstr>Трофеи захваченные японцами на сопке Заозерной. Из японского архива.</vt:lpstr>
      <vt:lpstr>Пограничники-хасанцы – первые в погранвойсках герои Советского Союза.</vt:lpstr>
      <vt:lpstr>1-Я ПРИМОРСКАЯ АРМИЯ ДАЛЬНЕВОСТОЧНОГО ФРОНТА В БОЯХ НА ХАСАНЕ</vt:lpstr>
      <vt:lpstr>40-я стрелковая дивизия</vt:lpstr>
      <vt:lpstr>39-Й КОРПУС И АВИАЦИЯ ПРИМОРСКОЙ АРМИИ</vt:lpstr>
      <vt:lpstr>Презентация PowerPoint</vt:lpstr>
      <vt:lpstr>ТИХООКЕАНСКИЙ ФЛОТ В ХАСАНСКИХ СОБЫТИЯХ</vt:lpstr>
      <vt:lpstr>Презентация PowerPoint</vt:lpstr>
      <vt:lpstr>Артиллеристы  СКР  «Метель» </vt:lpstr>
      <vt:lpstr>В БОРЬБЕ ЗА ЖИЗНЬ БОЙЦОВ И КОМАНДИРОВ</vt:lpstr>
      <vt:lpstr>Сандружина поселка Краскино .  1939 год.</vt:lpstr>
      <vt:lpstr>Коллектив госпиталя в пос. Краскино.  1939 год.</vt:lpstr>
      <vt:lpstr>ПОБЕДА   ДОРОГОЙ   ЦЕНОЙ </vt:lpstr>
      <vt:lpstr>Презентация PowerPoint</vt:lpstr>
      <vt:lpstr>Презентация PowerPoint</vt:lpstr>
      <vt:lpstr>НИ КТО НЕ ЗАБЫТ, НИ ЧТО НЕ ЗАБЫТО</vt:lpstr>
      <vt:lpstr>Презентация PowerPoint</vt:lpstr>
      <vt:lpstr>Поисковое объединение «Авиапоиск»</vt:lpstr>
      <vt:lpstr>Презентация PowerPoint</vt:lpstr>
      <vt:lpstr>Презентация PowerPoint</vt:lpstr>
      <vt:lpstr>Презентация PowerPoint</vt:lpstr>
      <vt:lpstr>Использованные 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Q</cp:lastModifiedBy>
  <cp:revision>34</cp:revision>
  <dcterms:created xsi:type="dcterms:W3CDTF">2014-10-26T11:34:05Z</dcterms:created>
  <dcterms:modified xsi:type="dcterms:W3CDTF">2016-09-19T07:48:19Z</dcterms:modified>
</cp:coreProperties>
</file>