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60" r:id="rId7"/>
    <p:sldId id="259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FBC3-2F46-9F45-B7AB-6E6D96A0FD5B}" type="datetimeFigureOut">
              <a:rPr lang="ru-RU" smtClean="0"/>
              <a:t>10.02.20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1453-CC10-6449-AEEA-ED9DDCB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4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FBC3-2F46-9F45-B7AB-6E6D96A0FD5B}" type="datetimeFigureOut">
              <a:rPr lang="ru-RU" smtClean="0"/>
              <a:t>10.02.20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1453-CC10-6449-AEEA-ED9DDCB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73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FBC3-2F46-9F45-B7AB-6E6D96A0FD5B}" type="datetimeFigureOut">
              <a:rPr lang="ru-RU" smtClean="0"/>
              <a:t>10.02.20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1453-CC10-6449-AEEA-ED9DDCB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3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FBC3-2F46-9F45-B7AB-6E6D96A0FD5B}" type="datetimeFigureOut">
              <a:rPr lang="ru-RU" smtClean="0"/>
              <a:t>10.02.20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1453-CC10-6449-AEEA-ED9DDCB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1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FBC3-2F46-9F45-B7AB-6E6D96A0FD5B}" type="datetimeFigureOut">
              <a:rPr lang="ru-RU" smtClean="0"/>
              <a:t>10.02.20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1453-CC10-6449-AEEA-ED9DDCB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8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FBC3-2F46-9F45-B7AB-6E6D96A0FD5B}" type="datetimeFigureOut">
              <a:rPr lang="ru-RU" smtClean="0"/>
              <a:t>10.02.20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1453-CC10-6449-AEEA-ED9DDCB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4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FBC3-2F46-9F45-B7AB-6E6D96A0FD5B}" type="datetimeFigureOut">
              <a:rPr lang="ru-RU" smtClean="0"/>
              <a:t>10.02.20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1453-CC10-6449-AEEA-ED9DDCB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FBC3-2F46-9F45-B7AB-6E6D96A0FD5B}" type="datetimeFigureOut">
              <a:rPr lang="ru-RU" smtClean="0"/>
              <a:t>10.02.20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1453-CC10-6449-AEEA-ED9DDCB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5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FBC3-2F46-9F45-B7AB-6E6D96A0FD5B}" type="datetimeFigureOut">
              <a:rPr lang="ru-RU" smtClean="0"/>
              <a:t>10.02.20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1453-CC10-6449-AEEA-ED9DDCB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2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FBC3-2F46-9F45-B7AB-6E6D96A0FD5B}" type="datetimeFigureOut">
              <a:rPr lang="ru-RU" smtClean="0"/>
              <a:t>10.02.20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1453-CC10-6449-AEEA-ED9DDCB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3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FBC3-2F46-9F45-B7AB-6E6D96A0FD5B}" type="datetimeFigureOut">
              <a:rPr lang="ru-RU" smtClean="0"/>
              <a:t>10.02.20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1453-CC10-6449-AEEA-ED9DDCB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65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FBC3-2F46-9F45-B7AB-6E6D96A0FD5B}" type="datetimeFigureOut">
              <a:rPr lang="ru-RU" smtClean="0"/>
              <a:t>10.02.20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51453-CC10-6449-AEEA-ED9DDCB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45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300" b="1" dirty="0" smtClean="0">
                <a:solidFill>
                  <a:schemeClr val="accent5">
                    <a:lumMod val="50000"/>
                  </a:schemeClr>
                </a:solidFill>
              </a:rPr>
              <a:t>SPORT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1026" name="Picture 2" descr="https://believeperform.com/wp-content/uploads/2019/09/Fotolia_55910509_Subscription_Monthly_XXL1-2.jpg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10" y="-633238"/>
            <a:ext cx="12142460" cy="849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010" y="0"/>
            <a:ext cx="6940379" cy="11306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80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SPORT</a:t>
            </a:r>
            <a:endParaRPr lang="ru-RU" sz="80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Let’s start with the tongue twister:</a:t>
            </a:r>
            <a:endParaRPr lang="ru-RU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50" y="3090366"/>
            <a:ext cx="4182419" cy="26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6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135924"/>
            <a:ext cx="10515600" cy="2292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I thought a thought. But the thought I thought wasn't the thought I thought I thought.</a:t>
            </a:r>
            <a:endParaRPr lang="ru-RU" sz="44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3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 wish to wish the wish you wish to wish, but if you wish the wish the witch wishes, I won’t wish the wish you wish to wish.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5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7" y="1141447"/>
            <a:ext cx="9036545" cy="5035516"/>
          </a:xfrm>
        </p:spPr>
      </p:pic>
    </p:spTree>
    <p:extLst>
      <p:ext uri="{BB962C8B-B14F-4D97-AF65-F5344CB8AC3E}">
        <p14:creationId xmlns:p14="http://schemas.microsoft.com/office/powerpoint/2010/main" val="49464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Let’s answer the questions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ru-RU" sz="48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What sports do you like?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What do you prefer to do in different seasons?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Why is sport important to you?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TRANSLATE INTO ENGLISH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1)присоединиться к соревнованиям</a:t>
            </a:r>
            <a:br>
              <a:rPr lang="ru-RU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2) присоединиться к команде</a:t>
            </a:r>
            <a:br>
              <a:rPr lang="ru-RU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3)спортивное событие</a:t>
            </a:r>
            <a:br>
              <a:rPr lang="ru-RU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4) закричать от боли </a:t>
            </a:r>
            <a:br>
              <a:rPr lang="ru-RU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5)улыбнуться кому-то </a:t>
            </a:r>
            <a:br>
              <a:rPr lang="ru-RU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6) чем дольше ты занимаешься бегом</a:t>
            </a:r>
            <a:br>
              <a:rPr lang="ru-RU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7)закончить играть в футбол </a:t>
            </a:r>
            <a:br>
              <a:rPr lang="ru-RU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8)национальный парк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627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81</Words>
  <Application>Microsoft Macintosh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 Light</vt:lpstr>
      <vt:lpstr>Times New Roman</vt:lpstr>
      <vt:lpstr>Arial</vt:lpstr>
      <vt:lpstr>Calibri</vt:lpstr>
      <vt:lpstr>Тема Office</vt:lpstr>
      <vt:lpstr>SPORT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TRANSLATE INTO ENGLISH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</dc:title>
  <dc:creator>Елена Табаченко</dc:creator>
  <cp:lastModifiedBy>Елена Табаченко</cp:lastModifiedBy>
  <cp:revision>3</cp:revision>
  <dcterms:created xsi:type="dcterms:W3CDTF">2020-02-10T18:45:16Z</dcterms:created>
  <dcterms:modified xsi:type="dcterms:W3CDTF">2020-02-10T19:39:33Z</dcterms:modified>
</cp:coreProperties>
</file>