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0" r:id="rId2"/>
    <p:sldId id="268" r:id="rId3"/>
    <p:sldId id="274" r:id="rId4"/>
    <p:sldId id="273" r:id="rId5"/>
    <p:sldId id="275" r:id="rId6"/>
    <p:sldId id="281" r:id="rId7"/>
    <p:sldId id="283" r:id="rId8"/>
    <p:sldId id="278" r:id="rId9"/>
    <p:sldId id="285" r:id="rId10"/>
    <p:sldId id="284" r:id="rId11"/>
    <p:sldId id="296" r:id="rId12"/>
    <p:sldId id="290" r:id="rId13"/>
    <p:sldId id="294" r:id="rId14"/>
    <p:sldId id="295" r:id="rId15"/>
    <p:sldId id="292" r:id="rId16"/>
    <p:sldId id="302" r:id="rId17"/>
    <p:sldId id="305" r:id="rId18"/>
    <p:sldId id="303" r:id="rId19"/>
    <p:sldId id="306" r:id="rId20"/>
    <p:sldId id="304" r:id="rId21"/>
    <p:sldId id="307" r:id="rId22"/>
    <p:sldId id="308" r:id="rId23"/>
    <p:sldId id="309" r:id="rId24"/>
    <p:sldId id="310" r:id="rId25"/>
    <p:sldId id="327" r:id="rId26"/>
    <p:sldId id="314" r:id="rId27"/>
    <p:sldId id="328" r:id="rId28"/>
    <p:sldId id="329" r:id="rId29"/>
    <p:sldId id="330" r:id="rId30"/>
    <p:sldId id="331" r:id="rId31"/>
    <p:sldId id="332" r:id="rId32"/>
    <p:sldId id="33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853" autoAdjust="0"/>
    <p:restoredTop sz="94660"/>
  </p:normalViewPr>
  <p:slideViewPr>
    <p:cSldViewPr>
      <p:cViewPr>
        <p:scale>
          <a:sx n="78" d="100"/>
          <a:sy n="78" d="100"/>
        </p:scale>
        <p:origin x="-654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5E6D-8630-4D44-B9DF-EBA0A44C274F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CA015-8165-4FA7-9AF6-05DB91284B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6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moihobbi.ru/wp-content/uploads/2013/08/718338_m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7772400" cy="2160239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   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Декоративно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прикладное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творчество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изделиях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0" y="6812280"/>
            <a:ext cx="9115400" cy="45719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dirty="0"/>
          </a:p>
        </p:txBody>
      </p:sp>
      <p:pic>
        <p:nvPicPr>
          <p:cNvPr id="4098" name="Picture 2" descr="C:\Users\Ольга Александровна\Desktop\Новая папка\141015060843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24" y="116632"/>
            <a:ext cx="51845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Вам сложно,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тяжело в жизни,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плачьте-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начните творить,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рукоделие вам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бязательно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поможет.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7" name="Picture 3" descr="C:\Users\Ольга Александровна\Desktop\Новая папка\141015060843 (3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45" y="260648"/>
            <a:ext cx="491934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Ольга Александровна\Рабочий стол\Новая папка\IMG_2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85750"/>
            <a:ext cx="88582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1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Ольга Александровна\Рабочий стол\Новая папка\IMG_2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Ольга Александровна\Рабочий стол\Новая папка\IMG_2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14313"/>
            <a:ext cx="82867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8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Ольга Александровна\Рабочий стол\Новая папка\IMG_2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8643938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6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Documents and Settings\Ольга Александровна\Рабочий стол\Новая папка\IMG_2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8501063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9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Ольга Александровна\Рабочий стол\Фото жакеи\15112013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85728"/>
            <a:ext cx="8286808" cy="593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603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19112013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152" y="1600200"/>
            <a:ext cx="6459696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19112013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455" y="1600200"/>
            <a:ext cx="6405089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1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27112013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5868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3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Творческая деятельность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«Деятельность, способствующая развитию целого комплекса качеств творческой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личности:умственной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активности;логическое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мышление;стремления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добывать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знания,необходимые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выполнения конкретной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работы;трудолюбие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пособность видеть главное.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40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2711201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85728"/>
            <a:ext cx="8286808" cy="593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1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27112013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90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30112013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5868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10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30112013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404249" cy="593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8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ьга Александровна\Рабочий стол\Фото жакеи\30112013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286808" cy="5934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9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Фото ОА\IMG_3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488831" cy="572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Фото ОА\IMG_3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7" cy="5649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6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 Александровна\Desktop\Все папки\ФОТО Работы детей\Валяние\IMG_4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59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08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 Александровна\Desktop\IMG_4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47525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6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льга Александровна\Desktop\Все папки\ФОТО Работы детей\Фото броши\IMG_4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6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Виды творческой деятельности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Декоративно-прикладная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Художественно-эстетическая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718338_m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44" y="3212976"/>
            <a:ext cx="3686100" cy="3645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7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льга Александровна\Desktop\Все папки\ФОТО Работы детей\Фото броши\IMG_4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624735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85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льга Александровна\Desktop\Все папки\ФОТО Работы детей\Фото броши\IMG_4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908720"/>
            <a:ext cx="6034617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1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льга Александровна\Desktop\Все папки\ФОТО Работы детей\Фото броши\IMG_44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052736"/>
            <a:ext cx="6034617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8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Сухомлинский В.А. сказал: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«Истоки творческих способностей и 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даро-ваний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детей на кончиках их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пальцев. От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пальцев, образно говоря, идут 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тончай-шие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ручейки,которые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питают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источник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творческой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мысли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Другими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словами: чем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больше мастерства в детской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ладошке, тем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умнее ребенок».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6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Заниматься рукоделием полезно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здоровья!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Занятия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рукоделием не только приносят моральное и эстетическое удовольствие, но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лечебно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воздействуют на организм. </a:t>
            </a:r>
          </a:p>
        </p:txBody>
      </p:sp>
      <p:pic>
        <p:nvPicPr>
          <p:cNvPr id="3074" name="Picture 2" descr="C:\Users\Ольга Александровна\Desktop\Новая папка\1410210919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84984"/>
            <a:ext cx="6264696" cy="32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76664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вышивание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устраняет головные боли и шум в ушах, умственную усталость, нервное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перенапряжение;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Машинное вышивание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улучшает состояние при заболеваниях органов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слуха;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Вязание на спицах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лечит сердечно-сосудистые заболевания, расстройства пищеварения, зубные и головные боли, воспаление почек, болезни нервной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системы;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4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400600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Вязание крючком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помогает избавиться от головных, зубных и ушных болей, лечит простудные и кардиологические заболевания,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склероз;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Выжигание по дереву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снимает напряжение, нервные тики, помогает при лечении хронических заболеваний простудного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характера;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Резьба и роспись по дереву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лечит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близорукость.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Полезное рукоделие</a:t>
            </a:r>
            <a:endParaRPr lang="ru-RU" dirty="0"/>
          </a:p>
        </p:txBody>
      </p:sp>
      <p:pic>
        <p:nvPicPr>
          <p:cNvPr id="5122" name="Picture 2" descr="C:\Users\Ольга Александровна\Desktop\Новая папка\1410150608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628800"/>
            <a:ext cx="750780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Рукоделие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(словарь Ушакова)-ручной труд.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Рукоделие полезно-все это понимают: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92896"/>
            <a:ext cx="8229600" cy="4104456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олезный отдых;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озможность творчества;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армоничное развитие;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тношение к миру и к жизни.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Занимайтесь рукоделием! Попробуйте себя в разных видах творчества. Найдите сферу, которая вам интересна.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125</Words>
  <Application>Microsoft Office PowerPoint</Application>
  <PresentationFormat>Экран (4:3)</PresentationFormat>
  <Paragraphs>30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         Декоративно   прикладное   творчество в изделиях</vt:lpstr>
      <vt:lpstr>Творческая деятельность</vt:lpstr>
      <vt:lpstr>Виды творческой деятельности:</vt:lpstr>
      <vt:lpstr>Сухомлинский В.А. сказал:</vt:lpstr>
      <vt:lpstr>Заниматься рукоделием полезно  для здоровья!</vt:lpstr>
      <vt:lpstr>Презентация PowerPoint</vt:lpstr>
      <vt:lpstr>Презентация PowerPoint</vt:lpstr>
      <vt:lpstr>Полезное рукоделие</vt:lpstr>
      <vt:lpstr>Рукоделие (словарь Ушакова)-ручной труд. Рукоделие полезно-все это понимают: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Александровна</dc:creator>
  <cp:lastModifiedBy>Ольга Александровна</cp:lastModifiedBy>
  <cp:revision>43</cp:revision>
  <dcterms:created xsi:type="dcterms:W3CDTF">2015-04-10T08:41:47Z</dcterms:created>
  <dcterms:modified xsi:type="dcterms:W3CDTF">2020-02-07T05:29:32Z</dcterms:modified>
</cp:coreProperties>
</file>