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87" r:id="rId3"/>
    <p:sldId id="289" r:id="rId4"/>
    <p:sldId id="290" r:id="rId5"/>
    <p:sldId id="272" r:id="rId6"/>
    <p:sldId id="291" r:id="rId7"/>
    <p:sldId id="275" r:id="rId8"/>
    <p:sldId id="268" r:id="rId9"/>
    <p:sldId id="279" r:id="rId10"/>
    <p:sldId id="292" r:id="rId11"/>
    <p:sldId id="285" r:id="rId12"/>
    <p:sldId id="293" r:id="rId13"/>
    <p:sldId id="294" r:id="rId14"/>
    <p:sldId id="296" r:id="rId15"/>
    <p:sldId id="29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700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EE6A8-57BA-43DF-B3ED-28E3091184E4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AA82C-6DAC-447F-8615-7677A8D47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15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7863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786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786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7863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7863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оставались детьми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839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7863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7863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7863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786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microsoft.com/office/2007/relationships/media" Target="file:///F:\&#1042;&#1086;&#1081;&#1085;&#1072;\&#1054;&#1073;&#1098;&#1103;&#1074;&#1083;&#1077;&#1085;&#1080;&#1077;_&#1086;_&#1085;&#1072;&#1095;&#1072;&#1083;&#1077;_&#1074;&#1086;&#1081;&#1085;&#1099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2;&#1086;&#1081;&#1085;&#1072;\&#1054;&#1073;&#1098;&#1103;&#1074;&#1083;&#1077;&#1085;&#1080;&#1077;_&#1086;_&#1085;&#1072;&#1095;&#1072;&#1083;&#1077;_&#1074;&#1086;&#1081;&#1085;&#1099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870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643446"/>
            <a:ext cx="3280983" cy="17837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0364" y="285728"/>
            <a:ext cx="5786446" cy="212365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войны 1941-1945гг.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3929066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 было столько же, как вам… </a:t>
            </a:r>
            <a:endParaRPr lang="ru-RU" sz="28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870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715016"/>
            <a:ext cx="1643074" cy="893287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285784" y="142852"/>
            <a:ext cx="9429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СТРАНИЦА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«Дети в блокаде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ÐÐ°ÑÑÐ¸Ð½ÐºÐ¸ Ð¿Ð¾ Ð·Ð°Ð¿ÑÐ¾ÑÑ ÐÐ°ÑÐ°Ð»Ð¾ Ð²Ð¾Ð¹Ð½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0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14422"/>
            <a:ext cx="3929090" cy="2601058"/>
          </a:xfrm>
          <a:prstGeom prst="rect">
            <a:avLst/>
          </a:prstGeom>
          <a:noFill/>
        </p:spPr>
      </p:pic>
      <p:pic>
        <p:nvPicPr>
          <p:cNvPr id="2150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285860"/>
            <a:ext cx="4357718" cy="3072191"/>
          </a:xfrm>
          <a:prstGeom prst="rect">
            <a:avLst/>
          </a:prstGeom>
          <a:noFill/>
        </p:spPr>
      </p:pic>
      <p:pic>
        <p:nvPicPr>
          <p:cNvPr id="2151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714752"/>
            <a:ext cx="3929090" cy="29420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Ð°ÑÑÐ¸Ð½ÐºÐ¸ Ð¿Ð¾ Ð·Ð°Ð¿ÑÐ¾ÑÑ Ð´ÐµÑÐ¸ Ð² Ð±Ð»Ð¾ÐºÐ°Ð´Ð½Ð¾Ð¼ Ð»ÐµÐ½Ð¸Ð½Ð³ÑÐ°Ð´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496"/>
            <a:ext cx="6572296" cy="3695091"/>
          </a:xfrm>
          <a:prstGeom prst="rect">
            <a:avLst/>
          </a:prstGeom>
          <a:noFill/>
        </p:spPr>
      </p:pic>
      <p:pic>
        <p:nvPicPr>
          <p:cNvPr id="15362" name="Picture 2" descr="ÐÐ°ÑÑÐ¸Ð½ÐºÐ¸ Ð¿Ð¾ Ð·Ð°Ð¿ÑÐ¾ÑÑ Ð´ÐµÑÐ¸ Ð¸ Ð²Ð¾Ð¹Ð½Ð° ÐºÐ°ÑÑÐ¸Ð½ÐºÐ¸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4786346" cy="3415461"/>
          </a:xfrm>
          <a:prstGeom prst="rect">
            <a:avLst/>
          </a:prstGeom>
          <a:noFill/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14290"/>
            <a:ext cx="2857500" cy="2266951"/>
          </a:xfrm>
          <a:prstGeom prst="rect">
            <a:avLst/>
          </a:prstGeom>
          <a:noFill/>
        </p:spPr>
      </p:pic>
      <p:pic>
        <p:nvPicPr>
          <p:cNvPr id="8" name="Picture 4" descr="ÐÐ°ÑÑÐ¸Ð½ÐºÐ¸ Ð¿Ð¾ Ð·Ð°Ð¿ÑÐ¾ÑÑ Ð³ÐµÐ¾ÑÐ³Ð¸ÐµÐ²ÑÐºÐ°Ñ Ð»ÐµÐ½ÑÐ° Ð°Ð½Ð¸Ð¼Ð°ÑÐ¸Ñ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785926"/>
            <a:ext cx="1928826" cy="11444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285784" y="142852"/>
            <a:ext cx="9429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СТРАНИЦА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«Дети в фашистских лагерях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ÐÐ°ÑÑÐ¸Ð½ÐºÐ¸ Ð¿Ð¾ Ð·Ð°Ð¿ÑÐ¾ÑÑ ÐÐ°ÑÐ°Ð»Ð¾ Ð²Ð¾Ð¹Ð½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0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7500990" cy="5008474"/>
          </a:xfrm>
          <a:prstGeom prst="rect">
            <a:avLst/>
          </a:prstGeom>
          <a:noFill/>
        </p:spPr>
      </p:pic>
      <p:pic>
        <p:nvPicPr>
          <p:cNvPr id="5" name="Содержимое 5" descr="8705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786454"/>
            <a:ext cx="1643074" cy="893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285784" y="142852"/>
            <a:ext cx="9429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СТРАНИЦА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«Дети - партизаны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ÐÐ°ÑÑÐ¸Ð½ÐºÐ¸ Ð¿Ð¾ Ð·Ð°Ð¿ÑÐ¾ÑÑ ÐÐ°ÑÐ°Ð»Ð¾ Ð²Ð¾Ð¹Ð½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0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Содержимое 5" descr="870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786454"/>
            <a:ext cx="1643074" cy="8932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4214818"/>
            <a:ext cx="2279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Леня Голиков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3429000"/>
            <a:ext cx="24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Зина Портнова 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6143644"/>
            <a:ext cx="1984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Марат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Казей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ÐÐ°ÑÑÐ¸Ð½ÐºÐ¸ Ð¿Ð¾ Ð·Ð°Ð¿ÑÐ¾ÑÑ ÐÐµÐ½Ñ ÐÐ¾Ð»Ð¸ÐºÐ¾Ð²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F:\Война\Без названия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0"/>
            <a:ext cx="2500330" cy="2883156"/>
          </a:xfrm>
          <a:prstGeom prst="rect">
            <a:avLst/>
          </a:prstGeom>
          <a:noFill/>
        </p:spPr>
      </p:pic>
      <p:pic>
        <p:nvPicPr>
          <p:cNvPr id="17412" name="Picture 4" descr="F:\Война\Зина_Портн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165944"/>
            <a:ext cx="1857388" cy="2715480"/>
          </a:xfrm>
          <a:prstGeom prst="rect">
            <a:avLst/>
          </a:prstGeom>
          <a:noFill/>
        </p:spPr>
      </p:pic>
      <p:pic>
        <p:nvPicPr>
          <p:cNvPr id="17413" name="Picture 5" descr="F:\Война\7909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143379"/>
            <a:ext cx="1928826" cy="25786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ÐÐ°ÑÑÐ¸Ð½ÐºÐ¸ Ð¿Ð¾ Ð·Ð°Ð¿ÑÐ¾ÑÑ ÐÐ°ÑÐ°Ð»Ð¾ Ð²Ð¾Ð¹Ð½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0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Содержимое 5" descr="870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786454"/>
            <a:ext cx="1643074" cy="8932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868" y="2143116"/>
            <a:ext cx="1827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Валя Котик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ÐÐ°ÑÑÐ¸Ð½ÐºÐ¸ Ð¿Ð¾ Ð·Ð°Ð¿ÑÐ¾ÑÑ ÐÐµÐ½Ñ ÐÐ¾Ð»Ð¸ÐºÐ¾Ð²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F:\Война\9140e3358e715ca74cd075451fc11349172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642918"/>
            <a:ext cx="2428892" cy="313405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286512" y="5715016"/>
            <a:ext cx="2637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Володя Дубинин 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ÐÐ°ÑÑÐ¸Ð½ÐºÐ¸ Ð¿Ð¾ Ð·Ð°Ð¿ÑÐ¾ÑÑ Ð²Ð¾Ð»Ð¾Ð´Ñ Ð´ÑÐ±Ð¸Ð½Ð¸Ð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357562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870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572140"/>
            <a:ext cx="1380274" cy="750411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285784" y="142852"/>
            <a:ext cx="9429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СТРАНИЦА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«Дети и награды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ÐÐ°ÑÑÐ¸Ð½ÐºÐ¸ Ð¿Ð¾ Ð·Ð°Ð¿ÑÐ¾ÑÑ ÐÐ°ÑÐ°Ð»Ð¾ Ð²Ð¾Ð¹Ð½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0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500174"/>
            <a:ext cx="7143800" cy="142876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571612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годы Великой Отечественной более 35 тыс. пионеров - юных защитников Родины были награждены боевыми орденами и медалями.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214686"/>
            <a:ext cx="8001056" cy="178595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000100" y="3286124"/>
            <a:ext cx="78581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Сотни пионеров были награждены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медалью «Партизану Великой отечественной войны»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свыше     15 000 —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медалью «За оборону Ленинграда»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свыше 20 000 -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медалью «За оборону Москвы».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5214950"/>
            <a:ext cx="6715172" cy="1357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85984" y="5256739"/>
            <a:ext cx="66437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Четверо пионеров-героев были удостоены звания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Героя Советского Союза: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Лёня Голиков, Марат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Валя Котик, Зина Портнова.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2214554"/>
            <a:ext cx="5114778" cy="2530008"/>
          </a:xfrm>
        </p:spPr>
        <p:txBody>
          <a:bodyPr/>
          <a:lstStyle/>
          <a:p>
            <a:endParaRPr lang="ru-RU" dirty="0" smtClean="0"/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5" descr="8705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5643578"/>
            <a:ext cx="1643074" cy="893287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285784" y="214290"/>
            <a:ext cx="94297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СТРАНИЦА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« ВСТАВАЙ, СТРАНА 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ОГРОМНАЯ…»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ÐÐ°ÑÑÐ¸Ð½ÐºÐ¸ Ð¿Ð¾ Ð·Ð°Ð¿ÑÐ¾ÑÑ ÐÐ°ÑÐ°Ð»Ð¾ Ð²Ð¾Ð¹Ð½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F:\Война\a84fc3277ddfd5425b9b186f250fb4e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857364"/>
            <a:ext cx="6715140" cy="4687168"/>
          </a:xfrm>
          <a:prstGeom prst="rect">
            <a:avLst/>
          </a:prstGeom>
          <a:noFill/>
        </p:spPr>
      </p:pic>
      <p:pic>
        <p:nvPicPr>
          <p:cNvPr id="2053" name="Picture 5" descr="F:\Война\Без назван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285860"/>
            <a:ext cx="3857652" cy="2557792"/>
          </a:xfrm>
          <a:prstGeom prst="rect">
            <a:avLst/>
          </a:prstGeom>
          <a:noFill/>
        </p:spPr>
      </p:pic>
      <p:pic>
        <p:nvPicPr>
          <p:cNvPr id="10" name="Объявление_о_начале_войны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35729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ÐÐ°ÑÑÐ¸Ð½ÐºÐ¸ Ð¿Ð¾ Ð·Ð°Ð¿ÑÐ¾ÑÑ Ð´ÐµÑÐ¸ Ð¸ Ð²Ð¾Ð¹Ð½Ð° ÐºÐ°ÑÑÐ¸Ð½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000660" cy="2859816"/>
          </a:xfrm>
          <a:prstGeom prst="rect">
            <a:avLst/>
          </a:prstGeom>
          <a:noFill/>
        </p:spPr>
      </p:pic>
      <p:pic>
        <p:nvPicPr>
          <p:cNvPr id="56324" name="Picture 4" descr="ÐÐ°ÑÑÐ¸Ð½ÐºÐ¸ Ð¿Ð¾ Ð·Ð°Ð¿ÑÐ¾ÑÑ Ð´ÐµÑÐ¸ Ð¸ Ð²Ð¾Ð¹Ð½Ð° ÐºÐ°ÑÑÐ¸Ð½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642918"/>
            <a:ext cx="3286148" cy="4814043"/>
          </a:xfrm>
          <a:prstGeom prst="rect">
            <a:avLst/>
          </a:prstGeom>
          <a:noFill/>
        </p:spPr>
      </p:pic>
      <p:pic>
        <p:nvPicPr>
          <p:cNvPr id="5632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214686"/>
            <a:ext cx="4286280" cy="3443678"/>
          </a:xfrm>
          <a:prstGeom prst="rect">
            <a:avLst/>
          </a:prstGeom>
          <a:noFill/>
        </p:spPr>
      </p:pic>
      <p:pic>
        <p:nvPicPr>
          <p:cNvPr id="37894" name="Picture 6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214818"/>
            <a:ext cx="2857500" cy="2266951"/>
          </a:xfrm>
          <a:prstGeom prst="rect">
            <a:avLst/>
          </a:prstGeom>
          <a:noFill/>
        </p:spPr>
      </p:pic>
      <p:pic>
        <p:nvPicPr>
          <p:cNvPr id="8" name="Picture 4" descr="ÐÐ°ÑÑÐ¸Ð½ÐºÐ¸ Ð¿Ð¾ Ð·Ð°Ð¿ÑÐ¾ÑÑ Ð³ÐµÐ¾ÑÐ³Ð¸ÐµÐ²ÑÐºÐ°Ñ Ð»ÐµÐ½ÑÐ° Ð°Ð½Ð¸Ð¼Ð°ÑÐ¸Ñ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5713563"/>
            <a:ext cx="1928826" cy="11444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870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643578"/>
            <a:ext cx="1643074" cy="893287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285784" y="142852"/>
            <a:ext cx="9429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СТРАНИЦА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«Дети – сыны полка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ÐÐ°ÑÑÐ¸Ð½ÐºÐ¸ Ð¿Ð¾ Ð·Ð°Ð¿ÑÐ¾ÑÑ ÐÐ°ÑÐ°Ð»Ð¾ Ð²Ð¾Ð¹Ð½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Содержимое 3" descr="21_warkids_71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285860"/>
            <a:ext cx="3964818" cy="5143512"/>
          </a:xfrm>
          <a:prstGeom prst="rect">
            <a:avLst/>
          </a:prstGeom>
        </p:spPr>
      </p:pic>
      <p:sp>
        <p:nvSpPr>
          <p:cNvPr id="58370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500594" cy="1071546"/>
          </a:xfrm>
        </p:spPr>
        <p:txBody>
          <a:bodyPr anchor="ctr" anchorCtr="0">
            <a:normAutofit/>
          </a:bodyPr>
          <a:lstStyle/>
          <a:p>
            <a:r>
              <a:rPr lang="ru-RU" sz="2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Беседа школьников с ребенком, участником боевых действий.</a:t>
            </a:r>
            <a:endParaRPr lang="ru-RU" sz="24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06_warkids_46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643182"/>
            <a:ext cx="5473217" cy="3977205"/>
          </a:xfrm>
          <a:prstGeom prst="rect">
            <a:avLst/>
          </a:prstGeom>
        </p:spPr>
      </p:pic>
      <p:pic>
        <p:nvPicPr>
          <p:cNvPr id="4" name="Содержимое 3" descr="11_warkids_502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4453034" cy="3057750"/>
          </a:xfrm>
        </p:spPr>
      </p:pic>
      <p:sp>
        <p:nvSpPr>
          <p:cNvPr id="6" name="Прямоугольник 5"/>
          <p:cNvSpPr/>
          <p:nvPr/>
        </p:nvSpPr>
        <p:spPr>
          <a:xfrm>
            <a:off x="4929190" y="2071678"/>
            <a:ext cx="3355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Ребенок на передовой.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ÐÐ°ÑÑÐ¸Ð½ÐºÐ¸ Ð¿Ð¾ Ð·Ð°Ð¿ÑÐ¾ÑÑ Ð²ÐµÑÐ½ÑÐ¹ Ð¾Ð³Ð¾Ð½Ñ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72008"/>
            <a:ext cx="2714644" cy="1867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870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786454"/>
            <a:ext cx="1643074" cy="893287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285784" y="142852"/>
            <a:ext cx="9429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СТРАНИЦА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«Дети в тылу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ÐÐ°ÑÑÐ¸Ð½ÐºÐ¸ Ð¿Ð¾ Ð·Ð°Ð¿ÑÐ¾ÑÑ ÐÐ°ÑÐ°Ð»Ð¾ Ð²Ð¾Ð¹Ð½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0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Содержимое 9" descr="09_warkids_1244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285860"/>
            <a:ext cx="3286148" cy="4864507"/>
          </a:xfrm>
          <a:prstGeom prst="rect">
            <a:avLst/>
          </a:prstGeom>
        </p:spPr>
      </p:pic>
      <p:pic>
        <p:nvPicPr>
          <p:cNvPr id="9" name="Содержимое 3" descr="1255800608_0_175a7_860e9702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1" y="1357298"/>
            <a:ext cx="5195617" cy="4143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000528" cy="2877303"/>
          </a:xfrm>
          <a:prstGeom prst="rect">
            <a:avLst/>
          </a:prstGeom>
          <a:noFill/>
        </p:spPr>
      </p:pic>
      <p:pic>
        <p:nvPicPr>
          <p:cNvPr id="4096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357562"/>
            <a:ext cx="4781550" cy="3286126"/>
          </a:xfrm>
          <a:prstGeom prst="rect">
            <a:avLst/>
          </a:prstGeom>
          <a:noFill/>
        </p:spPr>
      </p:pic>
      <p:sp>
        <p:nvSpPr>
          <p:cNvPr id="40966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7" name="Picture 7" descr="F:\Война\труженик-ты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28604"/>
            <a:ext cx="3500462" cy="2750363"/>
          </a:xfrm>
          <a:prstGeom prst="rect">
            <a:avLst/>
          </a:prstGeom>
          <a:noFill/>
        </p:spPr>
      </p:pic>
      <p:pic>
        <p:nvPicPr>
          <p:cNvPr id="28674" name="Picture 2" descr="ÐÐ°ÑÑÐ¸Ð½ÐºÐ¸ Ð¿Ð¾ Ð·Ð°Ð¿ÑÐ¾ÑÑ Ð²ÐµÑÐ½ÑÐ¹ Ð¾Ð³Ð¾Ð½Ñ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786322"/>
            <a:ext cx="2381250" cy="1638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4214842" cy="642942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Девочки ухаживают в госпиталях за ранеными</a:t>
            </a:r>
            <a:endParaRPr lang="ru-RU" sz="24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4_warkids_445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207" y="1071546"/>
            <a:ext cx="4680545" cy="3081359"/>
          </a:xfrm>
        </p:spPr>
      </p:pic>
      <p:sp>
        <p:nvSpPr>
          <p:cNvPr id="5" name="Прямоугольник 4"/>
          <p:cNvSpPr/>
          <p:nvPr/>
        </p:nvSpPr>
        <p:spPr>
          <a:xfrm>
            <a:off x="4857752" y="2000240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Сбор грибов и ягод для отправки на фронт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22_warkids_76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000372"/>
            <a:ext cx="5183796" cy="3473143"/>
          </a:xfrm>
          <a:prstGeom prst="rect">
            <a:avLst/>
          </a:prstGeom>
        </p:spPr>
      </p:pic>
      <p:pic>
        <p:nvPicPr>
          <p:cNvPr id="25602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71942"/>
            <a:ext cx="2857500" cy="2266951"/>
          </a:xfrm>
          <a:prstGeom prst="rect">
            <a:avLst/>
          </a:prstGeom>
          <a:noFill/>
        </p:spPr>
      </p:pic>
      <p:pic>
        <p:nvPicPr>
          <p:cNvPr id="8" name="Picture 4" descr="ÐÐ°ÑÑÐ¸Ð½ÐºÐ¸ Ð¿Ð¾ Ð·Ð°Ð¿ÑÐ¾ÑÑ Ð³ÐµÐ¾ÑÐ³Ð¸ÐµÐ²ÑÐºÐ°Ñ Ð»ÐµÐ½ÑÐ° Ð°Ð½Ð¸Ð¼Ð°ÑÐ¸Ñ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500702"/>
            <a:ext cx="1928826" cy="11444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23_warkids_63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398734"/>
            <a:ext cx="5214974" cy="3459266"/>
          </a:xfrm>
          <a:prstGeom prst="rect">
            <a:avLst/>
          </a:prstGeom>
        </p:spPr>
      </p:pic>
      <p:pic>
        <p:nvPicPr>
          <p:cNvPr id="4" name="Содержимое 3" descr="01_warkids_5299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4282" y="378451"/>
            <a:ext cx="4857784" cy="3281133"/>
          </a:xfrm>
        </p:spPr>
      </p:pic>
      <p:pic>
        <p:nvPicPr>
          <p:cNvPr id="6" name="Picture 2" descr="ÐÐ°ÑÑÐ¸Ð½ÐºÐ¸ Ð¿Ð¾ Ð·Ð°Ð¿ÑÐ¾ÑÑ Ð²ÐµÑÐ½ÑÐ¹ Ð¾Ð³Ð¾Ð½Ñ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857760"/>
            <a:ext cx="2381250" cy="16383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214422"/>
            <a:ext cx="3357586" cy="680068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Дети остаются детьми.</a:t>
            </a:r>
            <a:endParaRPr lang="ru-RU" sz="24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567</TotalTime>
  <Words>200</Words>
  <Application>Microsoft Office PowerPoint</Application>
  <PresentationFormat>Экран (4:3)</PresentationFormat>
  <Paragraphs>50</Paragraphs>
  <Slides>15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Слайд 1</vt:lpstr>
      <vt:lpstr>Слайд 2</vt:lpstr>
      <vt:lpstr>Слайд 3</vt:lpstr>
      <vt:lpstr>Слайд 4</vt:lpstr>
      <vt:lpstr>Беседа школьников с ребенком, участником боевых действий.</vt:lpstr>
      <vt:lpstr>Слайд 6</vt:lpstr>
      <vt:lpstr>Слайд 7</vt:lpstr>
      <vt:lpstr>Девочки ухаживают в госпиталях за ранеными</vt:lpstr>
      <vt:lpstr>Дети остаются детьми.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вов войны</dc:title>
  <dc:creator>NOX13</dc:creator>
  <cp:lastModifiedBy>Veronika</cp:lastModifiedBy>
  <cp:revision>73</cp:revision>
  <dcterms:created xsi:type="dcterms:W3CDTF">2010-04-27T14:50:14Z</dcterms:created>
  <dcterms:modified xsi:type="dcterms:W3CDTF">2019-02-27T20:55:49Z</dcterms:modified>
</cp:coreProperties>
</file>