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85" r:id="rId4"/>
    <p:sldId id="259" r:id="rId5"/>
    <p:sldId id="275" r:id="rId6"/>
    <p:sldId id="269" r:id="rId7"/>
    <p:sldId id="264" r:id="rId8"/>
    <p:sldId id="268" r:id="rId9"/>
    <p:sldId id="261" r:id="rId10"/>
    <p:sldId id="279" r:id="rId11"/>
    <p:sldId id="281" r:id="rId12"/>
    <p:sldId id="280" r:id="rId13"/>
    <p:sldId id="284" r:id="rId14"/>
    <p:sldId id="276" r:id="rId15"/>
    <p:sldId id="270" r:id="rId16"/>
    <p:sldId id="283" r:id="rId17"/>
    <p:sldId id="273" r:id="rId18"/>
    <p:sldId id="267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7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55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23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6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2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32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2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51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6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ACBA-8FE4-47D5-BAAC-0845CCF31212}" type="datetimeFigureOut">
              <a:rPr lang="ru-RU" smtClean="0"/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8D36-AA5B-4FAA-8462-D13DE6639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ocuments\Гайдар\Алексеев\672e2939-1187-4816-945d-98a68a0ae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4" y="274769"/>
            <a:ext cx="8659096" cy="62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552259"/>
            <a:ext cx="392616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Обоз</a:t>
            </a:r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воинское транспортное </a:t>
            </a:r>
          </a:p>
          <a:p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одразделение на конной тяге, </a:t>
            </a:r>
          </a:p>
          <a:p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идущее вслед </a:t>
            </a:r>
          </a:p>
          <a:p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дивизией</a:t>
            </a:r>
            <a:endParaRPr lang="ru-RU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08639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2663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3520440" algn="l"/>
                <a:tab pos="388620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2" descr="C:\Users\Ольга\Documents\Гайдар\Алексеев\s1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9" y="836239"/>
            <a:ext cx="3850987" cy="50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5597" y="1211373"/>
            <a:ext cx="5513182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Учреждена в октябре  1938 года.</a:t>
            </a:r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Медаль «За отвагу» вручалась за личное мужество и храбрость в боях. Солдат или сержант, удостоенный этой медали, обязательно совершил подвиг, связанный с опасностью для жизни. Часто подвиг требовал не только беззаветной смелости, но и отличной выучки, сноровки и смекалки.</a:t>
            </a:r>
            <a:endParaRPr lang="ru-RU" sz="4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Ольга\Documents\Гайдар\Алексеев\s12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3958" r="4560" b="4569"/>
          <a:stretch/>
        </p:blipFill>
        <p:spPr bwMode="auto">
          <a:xfrm>
            <a:off x="471849" y="1424740"/>
            <a:ext cx="2693753" cy="44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4242" y="425870"/>
            <a:ext cx="51001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Медаль «За отвагу»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8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ocuments\Гайдар\Алексеев\i_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911" y="2260287"/>
            <a:ext cx="743671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Рота</a:t>
            </a:r>
            <a:r>
              <a:rPr lang="ru-RU" sz="32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включает в себя от 3 до 6 взводов</a:t>
            </a:r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Взвод – от 3 до 6 отделений, то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сть </a:t>
            </a:r>
          </a:p>
          <a:p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может состоять от </a:t>
            </a:r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360 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человек.</a:t>
            </a:r>
            <a:endParaRPr lang="ru-RU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579" y="4365104"/>
            <a:ext cx="829461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Бригада</a:t>
            </a:r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несколько батальонов. </a:t>
            </a:r>
          </a:p>
          <a:p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Батальон  это или 3, или 4 роты. </a:t>
            </a:r>
          </a:p>
          <a:p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бригаде, обычно, от </a:t>
            </a: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4000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человек.  </a:t>
            </a:r>
            <a:endParaRPr lang="ru-RU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36" y="332656"/>
            <a:ext cx="8503482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Отделение</a:t>
            </a:r>
            <a:r>
              <a:rPr lang="ru-RU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является основной структурной</a:t>
            </a:r>
          </a:p>
          <a:p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единицей мотострелковых  взводов и состоит</a:t>
            </a:r>
          </a:p>
          <a:p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человек.</a:t>
            </a:r>
            <a:endParaRPr lang="ru-RU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3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ocuments\Гайдар\Алексеев\DyBKX0rWsAAZlw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3885" cy="62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ocuments\Гайдар\Алексеев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1" y="260648"/>
            <a:ext cx="852425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ocuments\Гайдар\Алексеев\i45RB472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/>
        </p:blipFill>
        <p:spPr bwMode="auto">
          <a:xfrm>
            <a:off x="284282" y="241116"/>
            <a:ext cx="8536190" cy="63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959" y="16383"/>
            <a:ext cx="7960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Храм Всех Святых</a:t>
            </a:r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2005г.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732" y="476672"/>
            <a:ext cx="8507650" cy="5477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Жить – Родине служить.</a:t>
            </a:r>
          </a:p>
          <a:p>
            <a:pPr>
              <a:lnSpc>
                <a:spcPct val="200000"/>
              </a:lnSpc>
            </a:pPr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за Родину горой, тот истинный герой.</a:t>
            </a:r>
          </a:p>
          <a:p>
            <a:pPr>
              <a:lnSpc>
                <a:spcPct val="200000"/>
              </a:lnSpc>
            </a:pP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солдат не знает преград.</a:t>
            </a:r>
          </a:p>
          <a:p>
            <a:pPr>
              <a:lnSpc>
                <a:spcPct val="200000"/>
              </a:lnSpc>
            </a:pPr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бою за Отчизну и смерть красна.</a:t>
            </a:r>
          </a:p>
          <a:p>
            <a:pPr>
              <a:lnSpc>
                <a:spcPct val="200000"/>
              </a:lnSpc>
            </a:pPr>
            <a:r>
              <a:rPr lang="ru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народ един, он непобедим!</a:t>
            </a:r>
            <a:endParaRPr lang="ru-RU" sz="36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7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2" y="-34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ocuments\Гайдар\Алексеев\19_2074025_0-8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r="14152"/>
          <a:stretch/>
        </p:blipFill>
        <p:spPr bwMode="auto">
          <a:xfrm>
            <a:off x="611560" y="854090"/>
            <a:ext cx="3760826" cy="53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4789"/>
            <a:ext cx="3568446" cy="51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0905" y="2321004"/>
            <a:ext cx="61221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урок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89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ocuments\Гайдар\Алексеев\iB5QZ6C2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1540"/>
            <a:ext cx="3792773" cy="52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ocuments\Гайдар\Алексеев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49410"/>
            <a:ext cx="3806423" cy="52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821122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Сергей Петрович Алексеев</a:t>
            </a:r>
          </a:p>
          <a:p>
            <a:pPr algn="ctr"/>
            <a:endParaRPr lang="ru-RU" sz="5400" b="1" cap="none" spc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«Злая фамилия»</a:t>
            </a:r>
            <a:endParaRPr lang="ru-RU" sz="5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ocuments\Гайдар\Алексеев\iC6UT70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1" t="23961" r="9839" b="21366"/>
          <a:stretch/>
        </p:blipFill>
        <p:spPr bwMode="auto">
          <a:xfrm>
            <a:off x="1403648" y="2276872"/>
            <a:ext cx="2677733" cy="38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841" y="327968"/>
            <a:ext cx="8368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Сергей  Петрович Алексеев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апреля 1922 – 15 мая 2008</a:t>
            </a:r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Ольга\Documents\Гайдар\Алексеев\alexeev_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87734"/>
            <a:ext cx="2566151" cy="38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ьга\Documents\Гайдар\Алексеев\i7O6UBB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-995" r="47267" b="995"/>
          <a:stretch/>
        </p:blipFill>
        <p:spPr bwMode="auto">
          <a:xfrm>
            <a:off x="720838" y="986153"/>
            <a:ext cx="2808312" cy="4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908720"/>
            <a:ext cx="47525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 П. Алексе</a:t>
            </a:r>
            <a:r>
              <a:rPr lang="ru-RU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 </a:t>
            </a:r>
            <a:r>
              <a:rPr lang="ru-R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родился в Украине в селе Плисков, в семье сельского врача.</a:t>
            </a:r>
          </a:p>
          <a:p>
            <a:r>
              <a:rPr lang="ru-RU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10 лет жил в Москве.</a:t>
            </a:r>
            <a:endParaRPr lang="ru-RU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1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" y="226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ocuments\Гайдар\Алексеев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096344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7595" y="860515"/>
            <a:ext cx="484512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Наступила Великая Отечественная война. В училищах будущих лётчиков учили по ускоренной программе.</a:t>
            </a:r>
          </a:p>
          <a:p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отрыва от </a:t>
            </a:r>
            <a:r>
              <a:rPr lang="ru-RU" sz="32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лёт</a:t>
            </a:r>
            <a:r>
              <a:rPr lang="ru-RU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ной программы Сергей окончил  педагогический институт – исторический факультет.</a:t>
            </a:r>
            <a:endParaRPr lang="ru-RU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0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0" y="-325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ocuments\Гайдар\Алексеев\1003662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92851"/>
            <a:ext cx="2497584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ьга\Documents\Гайдар\Алексеев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2497584" cy="36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льга\Documents\Гайдар\Алексеев\img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9570" r="57419" b="4302"/>
          <a:stretch/>
        </p:blipFill>
        <p:spPr bwMode="auto">
          <a:xfrm>
            <a:off x="539552" y="785969"/>
            <a:ext cx="3210006" cy="52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ocuments\Гайдар\Алексеев\i6EEG2W6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8" r="73065" b="50158"/>
          <a:stretch/>
        </p:blipFill>
        <p:spPr bwMode="auto">
          <a:xfrm>
            <a:off x="3340509" y="208728"/>
            <a:ext cx="2462981" cy="35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Ольга\Documents\Гайдар\Алексеев\i6EEG2W6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8" r="3065" b="48172"/>
          <a:stretch/>
        </p:blipFill>
        <p:spPr bwMode="auto">
          <a:xfrm>
            <a:off x="395536" y="535445"/>
            <a:ext cx="2256505" cy="28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Ольга\Documents\Гайдар\Алексеев\i6EEG2W6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9" t="54623" r="2903" b="216"/>
          <a:stretch/>
        </p:blipFill>
        <p:spPr bwMode="auto">
          <a:xfrm>
            <a:off x="441516" y="3608612"/>
            <a:ext cx="2228702" cy="2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Ольга\Documents\Гайдар\Алексеев\i6EEG2W6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0967" r="34193" b="48388"/>
          <a:stretch/>
        </p:blipFill>
        <p:spPr bwMode="auto">
          <a:xfrm>
            <a:off x="3392127" y="3608612"/>
            <a:ext cx="23597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Ольга\Documents\Гайдар\Алексеев\i6EEG2W6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9892" r="49678" b="2581"/>
          <a:stretch/>
        </p:blipFill>
        <p:spPr bwMode="auto">
          <a:xfrm>
            <a:off x="6146072" y="3608612"/>
            <a:ext cx="2396795" cy="2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ocuments\Гайдар\Алексеев\i5271M60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72" y="535444"/>
            <a:ext cx="2396795" cy="30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Гайдар\Алексеев\i503JM5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ocuments\Гайдар\Алексеев\i0OQ4X4J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43" y="675616"/>
            <a:ext cx="2016224" cy="29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ocuments\Гайдар\Алексеев\i34EZ3L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2" y="3429000"/>
            <a:ext cx="1898707" cy="2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льга\Documents\Гайдар\Алексеев\iYT96F3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300"/>
            <a:ext cx="2160240" cy="29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льга\Documents\Гайдар\Алексеев\iZJ9W7F4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8" y="867524"/>
            <a:ext cx="1813144" cy="29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ocuments\Гайдар\Алексеев\iL9BIRCV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30" y="2347502"/>
            <a:ext cx="1855765" cy="28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ocuments\Гайдар\Алексеев\10249685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15383"/>
            <a:ext cx="2034425" cy="2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Ольга\Documents\Гайдар\Алексеев\i6EEG2W6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51613" r="76129" b="2580"/>
          <a:stretch/>
        </p:blipFill>
        <p:spPr bwMode="auto">
          <a:xfrm>
            <a:off x="4891229" y="3988423"/>
            <a:ext cx="1738619" cy="25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258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36</cp:revision>
  <dcterms:created xsi:type="dcterms:W3CDTF">2019-11-25T09:59:07Z</dcterms:created>
  <dcterms:modified xsi:type="dcterms:W3CDTF">2020-01-27T10:49:23Z</dcterms:modified>
</cp:coreProperties>
</file>