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ÑÐµÐ½Ñ Ð² ÐºÐ°ÑÑÐ¸Ð½Ð°Ñ ÑÑÑÑÐºÐ¸Ñ ÑÑÐ´Ð¾Ð¶Ð½Ð¸ÐºÐ¾Ð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5783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55.radikal.ru/i147/1103/e7/8fcdca37fb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://stat18.privet.ru/lr/0a28091e4c07c85aaf82ee3e54d3d0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00063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643050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buFontTx/>
              <a:buNone/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buFontTx/>
              <a:buNone/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гости к осени»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g-e.photosight.ru/677/6808809_x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55.radikal.ru/i147/1103/e7/8fcdca37fb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://stat18.privet.ru/lr/0a28091e4c07c85aaf82ee3e54d3d0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00063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643050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buFontTx/>
              <a:buNone/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buFontTx/>
              <a:buNone/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</dc:creator>
  <cp:lastModifiedBy>x</cp:lastModifiedBy>
  <cp:revision>8</cp:revision>
  <dcterms:created xsi:type="dcterms:W3CDTF">2019-10-21T04:20:57Z</dcterms:created>
  <dcterms:modified xsi:type="dcterms:W3CDTF">2019-10-21T04:58:15Z</dcterms:modified>
</cp:coreProperties>
</file>