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1" r:id="rId3"/>
    <p:sldId id="277" r:id="rId4"/>
    <p:sldId id="275" r:id="rId5"/>
    <p:sldId id="272" r:id="rId6"/>
    <p:sldId id="273" r:id="rId7"/>
    <p:sldId id="264" r:id="rId8"/>
    <p:sldId id="263" r:id="rId9"/>
    <p:sldId id="266" r:id="rId10"/>
    <p:sldId id="265" r:id="rId11"/>
    <p:sldId id="267" r:id="rId12"/>
    <p:sldId id="281" r:id="rId13"/>
    <p:sldId id="268" r:id="rId14"/>
    <p:sldId id="276" r:id="rId15"/>
    <p:sldId id="27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597FE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8" d="100"/>
          <a:sy n="108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39939" cy="6861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5" y="1017317"/>
            <a:ext cx="6863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материалов образовательной деятельности обучающихся и педагогов средствами </a:t>
            </a:r>
            <a:endParaRPr lang="ru-RU" sz="24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портфолио»</a:t>
            </a:r>
            <a:endParaRPr lang="ru-RU" sz="2400" b="1" dirty="0">
              <a:ln w="12700">
                <a:solidFill>
                  <a:schemeClr val="tx1"/>
                </a:solidFill>
              </a:ln>
              <a:solidFill>
                <a:srgbClr val="0597FE"/>
              </a:solidFill>
              <a:effectLst>
                <a:outerShdw blurRad="50800" dist="38100" dir="18900000" algn="bl" rotWithShape="0">
                  <a:prstClr val="black">
                    <a:alpha val="71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89619"/>
            <a:ext cx="627101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материалы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298" y="1865415"/>
            <a:ext cx="72927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по предмету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Сертификаты участия 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семинарах</a:t>
            </a:r>
          </a:p>
          <a:p>
            <a:pPr lvl="0" algn="just">
              <a:spcAft>
                <a:spcPts val="0"/>
              </a:spcAft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деятельность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537158" y="0"/>
            <a:ext cx="68446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учащегося</a:t>
            </a:r>
            <a:endParaRPr lang="ru-RU" sz="24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092" y="1"/>
            <a:ext cx="9464312" cy="69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62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004" y="756487"/>
            <a:ext cx="627101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учителя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783" y="2803160"/>
            <a:ext cx="7090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«Публикации»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endParaRPr lang="ru-RU" sz="36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ru-RU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опыта»</a:t>
            </a:r>
          </a:p>
          <a:p>
            <a:pPr marL="285750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endParaRPr lang="ru-RU" sz="3600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ru-RU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2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983" y="169153"/>
            <a:ext cx="62710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проектов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983" y="1292767"/>
            <a:ext cx="85164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Раздел: 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Ресурсы» </a:t>
            </a:r>
            <a:r>
              <a:rPr lang="ru-RU" sz="3600" b="1" dirty="0"/>
              <a:t>→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sz="3600" b="1" dirty="0"/>
              <a:t>→ </a:t>
            </a:r>
            <a:endParaRPr lang="ru-RU" sz="3600" b="1" dirty="0" smtClean="0"/>
          </a:p>
          <a:p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профессионального образования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(Министерство образования и науки Самарской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области),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 Г.Б.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листы для работы над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проектом, Голуб Г.Б.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5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983" y="169153"/>
            <a:ext cx="62710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проектов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1664"/>
            <a:ext cx="9280914" cy="6441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0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983" y="169153"/>
            <a:ext cx="62710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проектов</a:t>
            </a:r>
            <a:endParaRPr lang="ru-RU" sz="3200" i="1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706" y="1756720"/>
            <a:ext cx="7390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 </a:t>
            </a:r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endParaRPr lang="ru-RU" sz="36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 </a:t>
            </a:r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проектов/тем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ко всем подразделам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39939" cy="68610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9331" y="1450907"/>
            <a:ext cx="76540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размещение материалов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514350" lvl="0" indent="-51435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информацию о 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до сведения родителей и учащихся и оказать помощь в составлении и размещении материалов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1011" y="493088"/>
            <a:ext cx="4320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</a:t>
            </a:r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32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2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964" y="124114"/>
            <a:ext cx="6271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портфолио</a:t>
            </a:r>
            <a:endParaRPr lang="ru-RU" sz="32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19" y="1093394"/>
            <a:ext cx="80385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портфолио-собственность;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портфолио-отчет;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достижений;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проблемно-ориентированный;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5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964" y="124114"/>
            <a:ext cx="6271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педагогических задач</a:t>
            </a:r>
            <a:endParaRPr lang="ru-RU" sz="3200" b="1" cap="al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19" y="1093394"/>
            <a:ext cx="803853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учебной мотивации школьников;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учиться;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активности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самообучения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учащихся;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адекватной самооценки;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индивидуальных достижений;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предпосылок для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9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018" y="594046"/>
            <a:ext cx="62710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портфолио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1939" y="2134823"/>
            <a:ext cx="6193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материалы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Коллектор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2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718" y="435785"/>
            <a:ext cx="62710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портфолио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340" y="1445552"/>
            <a:ext cx="80385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Результаты педагогической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абочие материалы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учебные и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внеучебные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Трансляция опыта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квалификации;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Коллектор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7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24" y="-124114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953" y="0"/>
            <a:ext cx="627101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3200" b="1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013" y="1045204"/>
            <a:ext cx="66872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71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i="1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Учебные достижения </a:t>
            </a:r>
            <a:endParaRPr lang="ru-RU" sz="2800" b="1" cap="all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Предметные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</a:t>
            </a:r>
            <a:r>
              <a:rPr lang="ru-RU" sz="2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Метапредметные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70510" algn="just">
              <a:lnSpc>
                <a:spcPct val="150000"/>
              </a:lnSpc>
              <a:spcAft>
                <a:spcPts val="0"/>
              </a:spcAft>
            </a:pPr>
            <a:endParaRPr lang="ru-RU" sz="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i="1" cap="all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Внеучебные</a:t>
            </a:r>
            <a:r>
              <a:rPr lang="ru-RU" sz="2800" b="1" i="1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достижения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☺музыка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спорт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театр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☺ танец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i="1" cap="all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6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99276" y="495613"/>
            <a:ext cx="7271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деятельности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0827"/>
            <a:ext cx="8993715" cy="5056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10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725" y="217289"/>
            <a:ext cx="627101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3200" b="1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90" y="1211586"/>
            <a:ext cx="9144000" cy="5528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94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1zoom.me/big2/678/328524-black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48" y="0"/>
            <a:ext cx="9376448" cy="698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92877"/>
            <a:ext cx="627101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материалы</a:t>
            </a:r>
            <a:endParaRPr lang="ru-RU" sz="3200" cap="al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67366"/>
            <a:ext cx="7763857" cy="330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☼ файлы с сообщениями к урокам;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☼ презентации; </a:t>
            </a:r>
          </a:p>
          <a:p>
            <a:endParaRPr lang="ru-RU" sz="9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УУД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Внеучебные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☼ фото рисунков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поделок и т.д.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197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завучи</cp:lastModifiedBy>
  <cp:revision>135</cp:revision>
  <dcterms:created xsi:type="dcterms:W3CDTF">2013-11-19T05:52:05Z</dcterms:created>
  <dcterms:modified xsi:type="dcterms:W3CDTF">2020-01-21T13:43:25Z</dcterms:modified>
</cp:coreProperties>
</file>