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52FEE-1639-4098-B8B8-D44C1CBDA4F2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55915-C767-44EE-8756-B9946DCFF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98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496944" cy="20608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пингвинёнок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потерялся»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ШКОЛА 1413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дошкольное отделение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№1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старшей группы №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одители 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Миронова Т.И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Балтаева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М.Б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25144"/>
          </a:xfrm>
        </p:spPr>
      </p:pic>
    </p:spTree>
    <p:extLst>
      <p:ext uri="{BB962C8B-B14F-4D97-AF65-F5344CB8AC3E}">
        <p14:creationId xmlns="" xmlns:p14="http://schemas.microsoft.com/office/powerpoint/2010/main" val="6043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157192"/>
            <a:ext cx="7125113" cy="115212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Однажды зимним утром маленький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пингвинёнок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Тоша отправился гулять. И заблудился!... Он очень испугался и стал думать, как же ему вернуться к маме. Вдруг он увидел домик и пошёл к нему.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4054"/>
            <a:ext cx="4896544" cy="4725144"/>
          </a:xfrm>
        </p:spPr>
      </p:pic>
    </p:spTree>
    <p:extLst>
      <p:ext uri="{BB962C8B-B14F-4D97-AF65-F5344CB8AC3E}">
        <p14:creationId xmlns="" xmlns:p14="http://schemas.microsoft.com/office/powerpoint/2010/main" val="1888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733" y="5013176"/>
            <a:ext cx="7125113" cy="144016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вышли гулять ребята из детского сада. Одна девочка заметила возле домика грустного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пингвинёнка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подошла к нему. « Ты кто? Что случилось?-спросила она.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Я-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пингвинёнок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Тоша. Я потерялся,  хочу домой к маме… Ты можешь мне помочь»?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691"/>
            <a:ext cx="4320480" cy="4955945"/>
          </a:xfrm>
        </p:spPr>
      </p:pic>
    </p:spTree>
    <p:extLst>
      <p:ext uri="{BB962C8B-B14F-4D97-AF65-F5344CB8AC3E}">
        <p14:creationId xmlns="" xmlns:p14="http://schemas.microsoft.com/office/powerpoint/2010/main" val="6081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1129"/>
            <a:ext cx="8784976" cy="100811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подозвала ребят, рассказала им, что случилось, и ответила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пингвинёнку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 Мы тебе поможем, у нас есть друг Кит. Он точно должен знать, как тебе вернуться к маме».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376244"/>
            <a:ext cx="5403850" cy="4052888"/>
          </a:xfrm>
        </p:spPr>
      </p:pic>
    </p:spTree>
    <p:extLst>
      <p:ext uri="{BB962C8B-B14F-4D97-AF65-F5344CB8AC3E}">
        <p14:creationId xmlns="" xmlns:p14="http://schemas.microsoft.com/office/powerpoint/2010/main" val="54086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65104"/>
            <a:ext cx="8352928" cy="158417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обратились к Киту за помощью: « Кит, у нас –беда. Потерялся маленький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пингвинёнок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он хочет поскорее вернуться к маме. Ты много знаешь и видел. Сможешь ему помочь?» Кит ответил: « Да, смогу вам помочь, садитесь ко мне на спину, отвезём Тошу домой».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3368"/>
            <a:ext cx="5403850" cy="4052888"/>
          </a:xfrm>
        </p:spPr>
      </p:pic>
    </p:spTree>
    <p:extLst>
      <p:ext uri="{BB962C8B-B14F-4D97-AF65-F5344CB8AC3E}">
        <p14:creationId xmlns="" xmlns:p14="http://schemas.microsoft.com/office/powerpoint/2010/main" val="377672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8"/>
            <a:ext cx="7920879" cy="151216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вместе с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пингвинёнком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Тошей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сели на спину Кита, и отправились на далёкий север, вернуть малыша маме.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3440" y="311564"/>
            <a:ext cx="4981096" cy="4968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283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8208912" cy="136815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время, мама Тоши смотрела на океан и искала своего малыша. Вдруг она заметила вдалеке  большого кита, а  на нём увидела ребят и своего  Тошу. Она очень обрадовалась.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7184"/>
            <a:ext cx="3456384" cy="4587700"/>
          </a:xfrm>
        </p:spPr>
      </p:pic>
    </p:spTree>
    <p:extLst>
      <p:ext uri="{BB962C8B-B14F-4D97-AF65-F5344CB8AC3E}">
        <p14:creationId xmlns="" xmlns:p14="http://schemas.microsoft.com/office/powerpoint/2010/main" val="297343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424936" cy="1656184"/>
          </a:xfrm>
        </p:spPr>
        <p:txBody>
          <a:bodyPr/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Тоша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увидев маму, бросился к ней, обнял и сказал: « Мама, я больше не буду без тебя никуда уходить». Мама улыбнулась и  обняла своего непослушного малыша.  Ребята были очень рады , что Тоша вернулся к маме…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той поры  ребята поняли одно, что нельзя никуда уходить от мамы, потому что мама- самое дорогое, что есть у нас!!!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3368"/>
            <a:ext cx="5403850" cy="4052888"/>
          </a:xfrm>
        </p:spPr>
      </p:pic>
    </p:spTree>
    <p:extLst>
      <p:ext uri="{BB962C8B-B14F-4D97-AF65-F5344CB8AC3E}">
        <p14:creationId xmlns="" xmlns:p14="http://schemas.microsoft.com/office/powerpoint/2010/main" val="160962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575963"/>
            <a:ext cx="7125113" cy="924475"/>
          </a:xfrm>
        </p:spPr>
        <p:txBody>
          <a:bodyPr/>
          <a:lstStyle/>
          <a:p>
            <a:r>
              <a:rPr lang="ru-RU" dirty="0" smtClean="0"/>
              <a:t>       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234366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96</TotalTime>
  <Words>218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Winter</vt:lpstr>
      <vt:lpstr>«Как пингвинёнок потерялся» ГБОУ ШКОЛА 1413  дошкольное отделение  №1 дети старшей группы № 1, родители и воспитатели: Миронова Т.И Балтаева М.Б</vt:lpstr>
      <vt:lpstr>Однажды зимним утром маленький пингвинёнок Тоша отправился гулять. И заблудился!... Он очень испугался и стал думать, как же ему вернуться к маме. Вдруг он увидел домик и пошёл к нему.</vt:lpstr>
      <vt:lpstr>В это время вышли гулять ребята из детского сада. Одна девочка заметила возле домика грустного пингвинёнка  и подошла к нему. « Ты кто? Что случилось?-спросила она.  « Я- пингвинёнок Тоша. Я потерялся,  хочу домой к маме… Ты можешь мне помочь»?</vt:lpstr>
      <vt:lpstr>Девочка подозвала ребят, рассказала им, что случилось, и ответила пингвинёнку: « Мы тебе поможем, у нас есть друг Кит. Он точно должен знать, как тебе вернуться к маме». </vt:lpstr>
      <vt:lpstr>Ребята обратились к Киту за помощью: « Кит, у нас –беда. Потерялся маленький пингвинёнок, и он хочет поскорее вернуться к маме. Ты много знаешь и видел. Сможешь ему помочь?» Кит ответил: « Да, смогу вам помочь, садитесь ко мне на спину, отвезём Тошу домой». </vt:lpstr>
      <vt:lpstr>Ребята вместе с пингвинёнком Тошей сели на спину Кита, и отправились на далёкий север, вернуть малыша маме.</vt:lpstr>
      <vt:lpstr> В это время, мама Тоши смотрела на океан и искала своего малыша. Вдруг она заметила вдалеке  большого кита, а  на нём увидела ребят и своего  Тошу. Она очень обрадовалась. </vt:lpstr>
      <vt:lpstr>Тоша, увидев маму, бросился к ней, обнял и сказал: « Мама, я больше не буду без тебя никуда уходить». Мама улыбнулась и  обняла своего непослушного малыша.  Ребята были очень рады , что Тоша вернулся к маме…  С той поры  ребята поняли одно, что нельзя никуда уходить от мамы, потому что мама- самое дорогое, что есть у нас!!!</vt:lpstr>
      <vt:lpstr>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SDF</dc:creator>
  <cp:lastModifiedBy>Любовь Алексеевна Аракчеева</cp:lastModifiedBy>
  <cp:revision>14</cp:revision>
  <dcterms:created xsi:type="dcterms:W3CDTF">2019-02-11T18:45:51Z</dcterms:created>
  <dcterms:modified xsi:type="dcterms:W3CDTF">2019-02-20T14:17:57Z</dcterms:modified>
</cp:coreProperties>
</file>