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6" d="100"/>
          <a:sy n="96" d="100"/>
        </p:scale>
        <p:origin x="-533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4150" y="1520826"/>
            <a:ext cx="4927600" cy="2671763"/>
          </a:xfrm>
          <a:effectLst>
            <a:outerShdw blurRad="50800" dist="38100" sx="96000" sy="96000" algn="l" rotWithShape="0">
              <a:prstClr val="black">
                <a:alpha val="97000"/>
              </a:prstClr>
            </a:outerShdw>
          </a:effectLst>
        </p:spPr>
        <p:txBody>
          <a:bodyPr anchor="b"/>
          <a:lstStyle>
            <a:lvl1pPr algn="ctr">
              <a:defRPr sz="6000" b="1" cap="none" spc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53000"/>
                    </a:schemeClr>
                  </a:glow>
                  <a:outerShdw dist="22860" dir="16080000" sx="101000" sy="101000" algn="tl" rotWithShape="0">
                    <a:schemeClr val="tx1">
                      <a:alpha val="68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3735" y="5065714"/>
            <a:ext cx="5829300" cy="1655762"/>
          </a:xfrm>
        </p:spPr>
        <p:txBody>
          <a:bodyPr/>
          <a:lstStyle>
            <a:lvl1pPr marL="0" indent="0" algn="ctr">
              <a:buNone/>
              <a:defRPr sz="2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127000">
                    <a:schemeClr val="bg1">
                      <a:alpha val="24000"/>
                    </a:schemeClr>
                  </a:glo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2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5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10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0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0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1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9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4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0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8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7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8EA2-E1B3-40CF-99DC-020312789E9B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3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mirpps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2787" y="1390918"/>
            <a:ext cx="4927600" cy="1771360"/>
          </a:xfrm>
        </p:spPr>
        <p:txBody>
          <a:bodyPr>
            <a:noAutofit/>
          </a:bodyPr>
          <a:lstStyle/>
          <a:p>
            <a:r>
              <a:rPr lang="uk-UA" sz="6600" dirty="0" smtClean="0">
                <a:latin typeface="Arial Narrow" panose="020B0606020202030204" pitchFamily="34" charset="0"/>
              </a:rPr>
              <a:t>Танк Т-34</a:t>
            </a:r>
            <a:endParaRPr lang="en-US" sz="6600" dirty="0"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94562" y="6352090"/>
            <a:ext cx="2380980" cy="37068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 Narrow" panose="020B0606020202030204" pitchFamily="34" charset="0"/>
                <a:hlinkClick r:id="rId2"/>
              </a:rPr>
              <a:t>Mirpps.ru</a:t>
            </a:r>
            <a:endParaRPr lang="en-US" dirty="0">
              <a:latin typeface="Arial Narrow" panose="020B0606020202030204" pitchFamily="34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415325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лександра\Desktop\робототехника\ФОТО т34\DSC_0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1" y="636103"/>
            <a:ext cx="8270642" cy="535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79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299" y="12658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Зубчатая передача под 90 градусов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https://cf2.ppt-online.org/files2/slide/1/1t0EvfXh9LpJ2ewDPCkloNyi6ZIWHagzmG43T5d8j/slide-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8647" r="1441" b="13057"/>
          <a:stretch/>
        </p:blipFill>
        <p:spPr bwMode="auto">
          <a:xfrm>
            <a:off x="604299" y="1248354"/>
            <a:ext cx="3705308" cy="224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42435" r="39609" b="31942"/>
          <a:stretch/>
        </p:blipFill>
        <p:spPr bwMode="auto">
          <a:xfrm>
            <a:off x="4834391" y="1232622"/>
            <a:ext cx="2981741" cy="2280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3" t="25043" r="36109" b="38667"/>
          <a:stretch/>
        </p:blipFill>
        <p:spPr bwMode="auto">
          <a:xfrm>
            <a:off x="3192448" y="3665551"/>
            <a:ext cx="2679590" cy="248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16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98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Физкультминутка</a:t>
            </a:r>
            <a:endParaRPr lang="ru-RU" sz="2800" dirty="0"/>
          </a:p>
        </p:txBody>
      </p:sp>
      <p:pic>
        <p:nvPicPr>
          <p:cNvPr id="10242" name="Picture 2" descr="https://www.banditoy.ru/upload/iblock/89d/89d5d386373d496bde01213dc166f80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1" y="976731"/>
            <a:ext cx="1775832" cy="13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banditoy.ru/upload/iblock/89d/89d5d386373d496bde01213dc166f80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80" y="1979922"/>
            <a:ext cx="1775832" cy="13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banditoy.ru/upload/iblock/89d/89d5d386373d496bde01213dc166f80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92" y="2997688"/>
            <a:ext cx="1775832" cy="13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banditoy.ru/upload/iblock/89d/89d5d386373d496bde01213dc166f80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70" y="4031357"/>
            <a:ext cx="1775832" cy="13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m0-tub-ru.yandex.net/i?id=872994de1eb4a7642cc25a550fe15fa8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1" y="2645827"/>
            <a:ext cx="1597260" cy="15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0-tub-ru.yandex.net/i?id=872994de1eb4a7642cc25a550fe15fa8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56" y="2199057"/>
            <a:ext cx="1597260" cy="15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m0-tub-ru.yandex.net/i?id=872994de1eb4a7642cc25a550fe15fa8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92" y="1181291"/>
            <a:ext cx="1597260" cy="15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m0-tub-ru.yandex.net/i?id=872994de1eb4a7642cc25a550fe15fa8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80" y="3530867"/>
            <a:ext cx="1597260" cy="15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im0-tub-ru.yandex.net/i?id=872994de1eb4a7642cc25a550fe15fa8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78" y="4697262"/>
            <a:ext cx="1597260" cy="15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m0-tub-ru.yandex.net/i?id=7a24d80add3b2ebdb00fa3d4d604379a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3" y="4378645"/>
            <a:ext cx="1563456" cy="99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m0-tub-ru.yandex.net/i?id=7a24d80add3b2ebdb00fa3d4d604379a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80" y="5466115"/>
            <a:ext cx="1563456" cy="99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im0-tub-ru.yandex.net/i?id=7a24d80add3b2ebdb00fa3d4d604379a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52" y="886901"/>
            <a:ext cx="1563456" cy="99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im0-tub-ru.yandex.net/i?id=7a24d80add3b2ebdb00fa3d4d604379a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5" y="5511331"/>
            <a:ext cx="1563456" cy="99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5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576" y="1674550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35478" r="40130" b="16174"/>
          <a:stretch/>
        </p:blipFill>
        <p:spPr bwMode="auto">
          <a:xfrm>
            <a:off x="326004" y="954156"/>
            <a:ext cx="2536466" cy="243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2991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Техника безопасности</a:t>
            </a:r>
            <a:endParaRPr lang="ru-RU" sz="28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3" t="38841" r="40413" b="16637"/>
          <a:stretch/>
        </p:blipFill>
        <p:spPr bwMode="auto">
          <a:xfrm>
            <a:off x="3066412" y="954155"/>
            <a:ext cx="2443842" cy="243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6" t="37680" r="42739" b="17798"/>
          <a:stretch/>
        </p:blipFill>
        <p:spPr bwMode="auto">
          <a:xfrm>
            <a:off x="5701085" y="954156"/>
            <a:ext cx="2480808" cy="244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3" t="35014" r="40739" b="18436"/>
          <a:stretch/>
        </p:blipFill>
        <p:spPr bwMode="auto">
          <a:xfrm>
            <a:off x="4418884" y="3665466"/>
            <a:ext cx="2564401" cy="254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1" t="44406" r="41783" b="15942"/>
          <a:stretch/>
        </p:blipFill>
        <p:spPr bwMode="auto">
          <a:xfrm>
            <a:off x="1447138" y="3721209"/>
            <a:ext cx="2536466" cy="249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8698" y="3729160"/>
            <a:ext cx="2862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36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лександра\Desktop\робототехника\ФОТО т34\DSC_0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9" y="444558"/>
            <a:ext cx="8305066" cy="560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9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citysites.ua/upload/images/news/intext/513/5dd5a03080/fb724ee2d85d9f4e6a8cfe75c6f078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6" y="356815"/>
            <a:ext cx="3856382" cy="289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vinatoday.ru/upload/iblock/128/%D1%82%D0%B0%D0%BD%D0%BA%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39" y="3402161"/>
            <a:ext cx="3935894" cy="295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4887" y="3689405"/>
            <a:ext cx="2528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+mj-lt"/>
              </a:rPr>
              <a:t>Из снега</a:t>
            </a:r>
            <a:endParaRPr lang="ru-RU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724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aksdelat.guru/wp-content/uploads/2019/03/Kak-sdelat-tank-svoimi-rukami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2" y="359796"/>
            <a:ext cx="4785884" cy="269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ail.levsha.org/uploads/posts/2016-11/p10706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6"/>
          <a:stretch/>
        </p:blipFill>
        <p:spPr bwMode="auto">
          <a:xfrm>
            <a:off x="4635609" y="3368463"/>
            <a:ext cx="4285753" cy="301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7179" y="3808675"/>
            <a:ext cx="3101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+mj-lt"/>
              </a:rPr>
              <a:t>Из бумаги</a:t>
            </a:r>
            <a:endParaRPr lang="ru-RU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397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i.pinimg.com/originals/c1/33/9e/c1339e6b18914dcc5a1415bf45bc7e7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8926" r="14001" b="19494"/>
          <a:stretch/>
        </p:blipFill>
        <p:spPr bwMode="auto">
          <a:xfrm>
            <a:off x="500932" y="326003"/>
            <a:ext cx="3944820" cy="302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17274" r="42674" b="26030"/>
          <a:stretch/>
        </p:blipFill>
        <p:spPr bwMode="auto">
          <a:xfrm>
            <a:off x="4445752" y="3355450"/>
            <a:ext cx="4214192" cy="3075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932" y="3808675"/>
            <a:ext cx="3729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+mj-lt"/>
              </a:rPr>
              <a:t>Из оригами</a:t>
            </a:r>
            <a:endParaRPr lang="ru-RU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050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3182" y="2457172"/>
            <a:ext cx="745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+mj-lt"/>
              </a:rPr>
              <a:t>Спасибо за внимание!</a:t>
            </a:r>
            <a:endParaRPr lang="ru-RU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56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17971" r="40000" b="18609"/>
          <a:stretch/>
        </p:blipFill>
        <p:spPr bwMode="auto">
          <a:xfrm>
            <a:off x="349858" y="294199"/>
            <a:ext cx="4039088" cy="2989690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&quot;Фото великая отечественная война 1941-1945 дети войны&quot; - 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8" t="3068"/>
          <a:stretch/>
        </p:blipFill>
        <p:spPr bwMode="auto">
          <a:xfrm>
            <a:off x="4802587" y="294199"/>
            <a:ext cx="3761491" cy="30145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versiya.info/uploads/posts/2018-10/1540202717_1535006986_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24"/>
          <a:stretch/>
        </p:blipFill>
        <p:spPr bwMode="auto">
          <a:xfrm>
            <a:off x="413470" y="3538329"/>
            <a:ext cx="3975476" cy="273788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io.ru/tank/gal4/is2-7gottb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87" y="3649656"/>
            <a:ext cx="3824578" cy="255853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9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vatars.mds.yandex.net/get-zen_doc/965902/pub_5ac4fe63830905dc741f0192_5ac4ff3a482677727505bc06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6" y="411134"/>
            <a:ext cx="4110355" cy="267173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obedarf.ru/wp-content/uploads/2019/07/podvig-tyl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r="13661" b="2595"/>
          <a:stretch/>
        </p:blipFill>
        <p:spPr bwMode="auto">
          <a:xfrm>
            <a:off x="4729340" y="411133"/>
            <a:ext cx="4048901" cy="26717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novygorod.info/default/fast_download/page_images.image_big.bb375729f417e71d.50365a44685162496a6c4e626178687470686e6d4e33474d4b386f6f4b3974722e6a7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6" y="3427012"/>
            <a:ext cx="4110355" cy="27073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newsprom.ru/i/n/513/238513/tn_238513_125aa3d886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41" y="3383179"/>
            <a:ext cx="4048900" cy="275115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46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o-rabote-chtz-v-gody-voyny-vll7k2elmp4_kHx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651" y="333953"/>
            <a:ext cx="8007118" cy="5899869"/>
          </a:xfrm>
        </p:spPr>
      </p:pic>
    </p:spTree>
    <p:extLst>
      <p:ext uri="{BB962C8B-B14F-4D97-AF65-F5344CB8AC3E}">
        <p14:creationId xmlns:p14="http://schemas.microsoft.com/office/powerpoint/2010/main" val="11545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291" y="71480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Танк Т-34</a:t>
            </a:r>
            <a:endParaRPr lang="ru-RU" dirty="0"/>
          </a:p>
        </p:txBody>
      </p:sp>
      <p:pic>
        <p:nvPicPr>
          <p:cNvPr id="3074" name="Picture 2" descr="https://img3.goodfon.ru/original/2048x1365/6/ac/t-34-85-sovetskiy-sredniy-3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4" y="1222114"/>
            <a:ext cx="7649155" cy="509819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.pinimg.com/originals/06/d7/45/06d745bf6cdd8032880d1f380215bb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3" y="357809"/>
            <a:ext cx="3055207" cy="305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32212" y="2945794"/>
            <a:ext cx="3055208" cy="46722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Уинстон Черчилль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8" descr="https://topwar.ru/uploads/posts/2014-10/thumbs/1413431435_57-mm-mk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b="4565"/>
          <a:stretch/>
        </p:blipFill>
        <p:spPr bwMode="auto">
          <a:xfrm>
            <a:off x="4381168" y="368529"/>
            <a:ext cx="3951800" cy="257726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aif.md/wp-content/uploads/2017/03/%D0%B8%D1%81%D1%82%D1%80%D0%B5%D0%B1%D0%B8%D1%82%D0%B5%D0%BB%D1%8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2" y="3665551"/>
            <a:ext cx="3684664" cy="273524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ic.pics.livejournal.com/vladlobava/84316513/167153/167153_origin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r="4972" b="6923"/>
          <a:stretch/>
        </p:blipFill>
        <p:spPr bwMode="auto">
          <a:xfrm>
            <a:off x="4381168" y="3665552"/>
            <a:ext cx="4023361" cy="273524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0586" y="655996"/>
            <a:ext cx="5128095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Кошкин Михаил Ильич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92981" y="878067"/>
            <a:ext cx="4762334" cy="3522586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Советский конструктор. Начальник КБ танкостроения Харьковского завода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0" name="Picture 10" descr="http://bre.mkrf.ru/media/2016/10/27/1235200903/17442.jpg.198x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48" y="607327"/>
            <a:ext cx="3009044" cy="460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0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783" y="12658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Все для фронта !  Все для победы!</a:t>
            </a:r>
            <a:endParaRPr lang="ru-RU" sz="2800" dirty="0"/>
          </a:p>
        </p:txBody>
      </p:sp>
      <p:pic>
        <p:nvPicPr>
          <p:cNvPr id="6152" name="Picture 8" descr="https://im0-tub-ru.yandex.net/i?id=a3a0e8a93e4d08f12db769631fefa2f6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14" y="1840728"/>
            <a:ext cx="7043639" cy="44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361043" y="3244132"/>
            <a:ext cx="95416" cy="8746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987331" y="3411110"/>
            <a:ext cx="117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Харьков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лево 5"/>
          <p:cNvSpPr/>
          <p:nvPr/>
        </p:nvSpPr>
        <p:spPr>
          <a:xfrm flipH="1">
            <a:off x="437321" y="3657600"/>
            <a:ext cx="3578087" cy="50888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20634730" flipH="1">
            <a:off x="781876" y="5035825"/>
            <a:ext cx="3578087" cy="50888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103256" flipH="1">
            <a:off x="600800" y="2183897"/>
            <a:ext cx="3578087" cy="50888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8" name="Picture 14" descr="https://www.tokkoro.com/picsup/1212331-t-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48" y="1562570"/>
            <a:ext cx="7612122" cy="494675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2" name="Picture 4" descr="https://techtraveling.ru/photos/2016/t34-vpsamare/t34-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3" y="348860"/>
            <a:ext cx="3666364" cy="261311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visitnao.ru/upload/resize_cache/iblock/8d6/1000_3000_1/8d63798f5643bd7b924406fcb927af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55" y="348861"/>
            <a:ext cx="3917453" cy="260902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8.photo.2gis.com/images/geo/45/6333187019411028_39b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3" y="3236182"/>
            <a:ext cx="3666364" cy="242939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1.1zoom.me/b5050/211/287215-alexfas01_2048x11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14559" r="20222" b="12931"/>
          <a:stretch/>
        </p:blipFill>
        <p:spPr bwMode="auto">
          <a:xfrm>
            <a:off x="4719654" y="3275939"/>
            <a:ext cx="3930907" cy="238963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7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2137</TotalTime>
  <Words>46</Words>
  <Application>Microsoft Office PowerPoint</Application>
  <PresentationFormat>Экран (4:3)</PresentationFormat>
  <Paragraphs>18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Танк Т-34</vt:lpstr>
      <vt:lpstr>Презентация PowerPoint</vt:lpstr>
      <vt:lpstr>Презентация PowerPoint</vt:lpstr>
      <vt:lpstr>Презентация PowerPoint</vt:lpstr>
      <vt:lpstr>Танк Т-34</vt:lpstr>
      <vt:lpstr>Презентация PowerPoint</vt:lpstr>
      <vt:lpstr>Кошкин Михаил Ильич</vt:lpstr>
      <vt:lpstr>Все для фронта !  Все для победы!</vt:lpstr>
      <vt:lpstr>Презентация PowerPoint</vt:lpstr>
      <vt:lpstr>Презентация PowerPoint</vt:lpstr>
      <vt:lpstr>Зубчатая передача под 90 градусов</vt:lpstr>
      <vt:lpstr>Физкультминутка</vt:lpstr>
      <vt:lpstr>Техника безопасности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pptforschool.ru</dc:creator>
  <cp:lastModifiedBy>Александра</cp:lastModifiedBy>
  <cp:revision>26</cp:revision>
  <dcterms:created xsi:type="dcterms:W3CDTF">2018-04-28T16:26:06Z</dcterms:created>
  <dcterms:modified xsi:type="dcterms:W3CDTF">2020-01-12T12:36:16Z</dcterms:modified>
</cp:coreProperties>
</file>