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548681"/>
            <a:ext cx="7198568" cy="8640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effectLst/>
              </a:rPr>
              <a:t>Муниципальное общеобразовательное учреждение </a:t>
            </a:r>
            <a:r>
              <a:rPr lang="ru-RU" sz="2000" b="1" dirty="0" err="1">
                <a:effectLst/>
              </a:rPr>
              <a:t>Лягушинская</a:t>
            </a:r>
            <a:r>
              <a:rPr lang="ru-RU" sz="2000" b="1" dirty="0">
                <a:effectLst/>
              </a:rPr>
              <a:t> средняя общеобразовательная школа имени Героя Советского Союза А.И. Бельского </a:t>
            </a:r>
            <a:r>
              <a:rPr lang="ru-RU" sz="2000" b="1" dirty="0" err="1">
                <a:effectLst/>
              </a:rPr>
              <a:t>Купинского</a:t>
            </a:r>
            <a:r>
              <a:rPr lang="ru-RU" sz="2000" b="1" dirty="0">
                <a:effectLst/>
              </a:rPr>
              <a:t> района Новосибирской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45312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/>
              <a:t>Исследовательская работа</a:t>
            </a:r>
            <a:endParaRPr lang="ru-RU" dirty="0"/>
          </a:p>
          <a:p>
            <a:pPr algn="ctr"/>
            <a:r>
              <a:rPr lang="ru-RU" b="1" dirty="0"/>
              <a:t>«Человек  в истории. Россия – XX век»</a:t>
            </a:r>
            <a:endParaRPr lang="ru-RU" dirty="0"/>
          </a:p>
          <a:p>
            <a:pPr algn="ctr"/>
            <a:r>
              <a:rPr lang="ru-RU" b="1" dirty="0"/>
              <a:t>«На Безымянной высоте </a:t>
            </a:r>
            <a:r>
              <a:rPr lang="ru-RU" b="1" dirty="0" smtClean="0"/>
              <a:t>…»</a:t>
            </a:r>
          </a:p>
          <a:p>
            <a:pPr algn="ctr"/>
            <a:endParaRPr lang="ru-RU" b="1" dirty="0" smtClean="0"/>
          </a:p>
          <a:p>
            <a:pPr algn="r"/>
            <a:r>
              <a:rPr lang="ru-RU" sz="1800" dirty="0" smtClean="0">
                <a:latin typeface="+mj-lt"/>
              </a:rPr>
              <a:t>Выполнила</a:t>
            </a:r>
            <a:r>
              <a:rPr lang="ru-RU" sz="1800" dirty="0">
                <a:latin typeface="+mj-lt"/>
              </a:rPr>
              <a:t>: ученица 8 класса </a:t>
            </a:r>
          </a:p>
          <a:p>
            <a:pPr algn="r"/>
            <a:r>
              <a:rPr lang="ru-RU" sz="1800" dirty="0">
                <a:latin typeface="+mj-lt"/>
              </a:rPr>
              <a:t>                          </a:t>
            </a:r>
            <a:r>
              <a:rPr lang="ru-RU" sz="1800" dirty="0" err="1">
                <a:latin typeface="+mj-lt"/>
              </a:rPr>
              <a:t>Нерович</a:t>
            </a:r>
            <a:r>
              <a:rPr lang="ru-RU" sz="1800" dirty="0">
                <a:latin typeface="+mj-lt"/>
              </a:rPr>
              <a:t> Ольга Олеговна </a:t>
            </a:r>
          </a:p>
          <a:p>
            <a:pPr algn="r"/>
            <a:r>
              <a:rPr lang="ru-RU" sz="1800" dirty="0">
                <a:latin typeface="+mj-lt"/>
              </a:rPr>
              <a:t>                                                         Научный руководитель: учитель истории и </a:t>
            </a:r>
          </a:p>
          <a:p>
            <a:pPr algn="r"/>
            <a:r>
              <a:rPr lang="ru-RU" sz="1800" dirty="0">
                <a:latin typeface="+mj-lt"/>
              </a:rPr>
              <a:t>                                                            обществознания </a:t>
            </a:r>
            <a:r>
              <a:rPr lang="ru-RU" sz="1800" dirty="0" err="1">
                <a:latin typeface="+mj-lt"/>
              </a:rPr>
              <a:t>Кривецкая</a:t>
            </a:r>
            <a:r>
              <a:rPr lang="ru-RU" sz="1800" dirty="0">
                <a:latin typeface="+mj-lt"/>
              </a:rPr>
              <a:t> Тамара Ивановна                                                                                       </a:t>
            </a:r>
          </a:p>
          <a:p>
            <a:pPr algn="ctr"/>
            <a:endParaRPr lang="ru-RU" dirty="0" smtClean="0">
              <a:latin typeface="+mj-lt"/>
            </a:endParaRPr>
          </a:p>
          <a:p>
            <a:endParaRPr lang="ru-RU" dirty="0" smtClean="0">
              <a:latin typeface="+mj-lt"/>
            </a:endParaRPr>
          </a:p>
          <a:p>
            <a:pPr algn="ctr"/>
            <a:r>
              <a:rPr lang="ru-RU" sz="1800" dirty="0" err="1" smtClean="0">
                <a:latin typeface="+mj-lt"/>
              </a:rPr>
              <a:t>с.Лягушье</a:t>
            </a:r>
            <a:r>
              <a:rPr lang="ru-RU" sz="1800" dirty="0" smtClean="0">
                <a:latin typeface="+mj-lt"/>
              </a:rPr>
              <a:t>, 2019 г.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87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5024140" cy="669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836712"/>
            <a:ext cx="3657600" cy="5616624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ru-RU" dirty="0" smtClean="0"/>
              <a:t>      Память </a:t>
            </a:r>
            <a:r>
              <a:rPr lang="ru-RU" dirty="0"/>
              <a:t>погибших «</a:t>
            </a:r>
            <a:r>
              <a:rPr lang="ru-RU" dirty="0" err="1"/>
              <a:t>порошинцев</a:t>
            </a:r>
            <a:r>
              <a:rPr lang="ru-RU" dirty="0"/>
              <a:t>» свято чтут на калужской земле.</a:t>
            </a:r>
          </a:p>
          <a:p>
            <a:pPr marL="82296" indent="0">
              <a:buNone/>
            </a:pPr>
            <a:r>
              <a:rPr lang="ru-RU" dirty="0" smtClean="0"/>
              <a:t>      В  </a:t>
            </a:r>
            <a:r>
              <a:rPr lang="ru-RU" dirty="0"/>
              <a:t>октябре 1966 года на Безымянной высоте сооружен памятник героям - сибирякам, открытие которого поручили Герасиму Лапину и Константину Власову.</a:t>
            </a:r>
          </a:p>
          <a:p>
            <a:pPr marL="82296" indent="0">
              <a:buNone/>
            </a:pPr>
            <a:r>
              <a:rPr lang="ru-RU" dirty="0" smtClean="0"/>
              <a:t>       Мемориальный </a:t>
            </a:r>
            <a:r>
              <a:rPr lang="ru-RU" dirty="0"/>
              <a:t>комплекс «Безымянная высота» открыт 9 мая 1980 года на территории Куйбышевского района Калужской области (скульпторы А.Д. и Д.Д. Щербаковы, архитектор Е.И. Киреев), героям-сибирякам посвящена постоянная экспозиция одноименного филиала Калужского областного музея.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858394" cy="309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79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6633"/>
            <a:ext cx="4901530" cy="64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0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920880" cy="513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7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57326"/>
            <a:ext cx="6837020" cy="530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6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980729"/>
            <a:ext cx="6624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 склонах обагренной Волги,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На берегах Москвы-реки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В своих дубленых полушубках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Стояли вы, сибиряки. </a:t>
            </a:r>
          </a:p>
          <a:p>
            <a:pPr algn="ctr"/>
            <a:endParaRPr lang="ru-RU" sz="2800" dirty="0">
              <a:solidFill>
                <a:srgbClr val="FF0000"/>
              </a:solidFill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Да будет не забыт ваш подвиг,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Как не забыты будут те —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У незнакомого поселка,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На безымянной высоте...</a:t>
            </a:r>
          </a:p>
        </p:txBody>
      </p:sp>
    </p:spTree>
    <p:extLst>
      <p:ext uri="{BB962C8B-B14F-4D97-AF65-F5344CB8AC3E}">
        <p14:creationId xmlns:p14="http://schemas.microsoft.com/office/powerpoint/2010/main" val="81490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/>
              </a:rPr>
              <a:t>Безымянная высота…</a:t>
            </a:r>
            <a:endParaRPr lang="ru-RU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 smtClean="0"/>
              <a:t>       Встречая </a:t>
            </a:r>
            <a:r>
              <a:rPr lang="ru-RU" dirty="0"/>
              <a:t>75–</a:t>
            </a:r>
            <a:r>
              <a:rPr lang="ru-RU" dirty="0" err="1"/>
              <a:t>летие</a:t>
            </a:r>
            <a:r>
              <a:rPr lang="ru-RU" dirty="0"/>
              <a:t> Великой Победы, мы вновь и вновь обращаемся памятью в прошлое страны, нашей малой родины, и не устаем удивляться и гордиться героизмом всего советского народа и своих земляков.</a:t>
            </a:r>
          </a:p>
          <a:p>
            <a:pPr marL="82296" indent="0">
              <a:buNone/>
            </a:pPr>
            <a:r>
              <a:rPr lang="ru-RU" dirty="0" smtClean="0"/>
              <a:t>         Песни</a:t>
            </a:r>
            <a:r>
              <a:rPr lang="ru-RU" dirty="0"/>
              <a:t>, написанные в годы тех сражений и о тех годах, можно услышать теперь нередко и в исполнении молодых певцов. </a:t>
            </a:r>
          </a:p>
          <a:p>
            <a:pPr marL="82296" indent="0">
              <a:buNone/>
            </a:pPr>
            <a:r>
              <a:rPr lang="ru-RU" dirty="0" smtClean="0"/>
              <a:t>          Одна </a:t>
            </a:r>
            <a:r>
              <a:rPr lang="ru-RU" dirty="0"/>
              <a:t>из них написана поэтом Михаилом </a:t>
            </a:r>
            <a:r>
              <a:rPr lang="ru-RU" dirty="0" err="1"/>
              <a:t>Матусовским</a:t>
            </a:r>
            <a:r>
              <a:rPr lang="ru-RU" dirty="0"/>
              <a:t> и композитором Вениамином </a:t>
            </a:r>
            <a:r>
              <a:rPr lang="ru-RU" dirty="0" err="1"/>
              <a:t>Баснером</a:t>
            </a:r>
            <a:r>
              <a:rPr lang="ru-RU" dirty="0"/>
              <a:t> для кинокартины «Тишина» по роману Юрия </a:t>
            </a:r>
            <a:r>
              <a:rPr lang="ru-RU" dirty="0" smtClean="0"/>
              <a:t>Бондарева</a:t>
            </a:r>
            <a:r>
              <a:rPr lang="ru-RU" dirty="0"/>
              <a:t> </a:t>
            </a:r>
            <a:r>
              <a:rPr lang="ru-RU" dirty="0" smtClean="0"/>
              <a:t>– «На безымянной высоте».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0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836712"/>
            <a:ext cx="3657600" cy="5350728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ru-RU" dirty="0" smtClean="0"/>
              <a:t>      В </a:t>
            </a:r>
            <a:r>
              <a:rPr lang="ru-RU" dirty="0"/>
              <a:t>её основу положена действительная история, которую я узнала от своей бабушки </a:t>
            </a:r>
            <a:r>
              <a:rPr lang="ru-RU" dirty="0" err="1"/>
              <a:t>Нерович</a:t>
            </a:r>
            <a:r>
              <a:rPr lang="ru-RU" dirty="0"/>
              <a:t> Надежды Михайловны. </a:t>
            </a:r>
            <a:endParaRPr lang="ru-RU" dirty="0" smtClean="0"/>
          </a:p>
          <a:p>
            <a:pPr marL="82296" indent="0">
              <a:buNone/>
            </a:pPr>
            <a:r>
              <a:rPr lang="ru-RU" dirty="0"/>
              <a:t> </a:t>
            </a:r>
            <a:r>
              <a:rPr lang="ru-RU" dirty="0" smtClean="0"/>
              <a:t>     Эта </a:t>
            </a:r>
            <a:r>
              <a:rPr lang="ru-RU" dirty="0"/>
              <a:t>песня особенно дорога новосибирцам, потому что в ней поётся о наших земляках. </a:t>
            </a:r>
            <a:endParaRPr lang="ru-RU" dirty="0" smtClean="0"/>
          </a:p>
          <a:p>
            <a:pPr marL="82296" indent="0">
              <a:buNone/>
            </a:pPr>
            <a:r>
              <a:rPr lang="ru-RU" dirty="0"/>
              <a:t> </a:t>
            </a:r>
            <a:r>
              <a:rPr lang="ru-RU" dirty="0" smtClean="0"/>
              <a:t>     Семнадцать </a:t>
            </a:r>
            <a:r>
              <a:rPr lang="ru-RU" dirty="0"/>
              <a:t>из восемнадцати героев «Безымянной высоты» были новосибирцами.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80928"/>
            <a:ext cx="3747773" cy="21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4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836712"/>
            <a:ext cx="3657600" cy="535072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/>
              <a:t>         Трагическое </a:t>
            </a:r>
            <a:r>
              <a:rPr lang="ru-RU" dirty="0"/>
              <a:t>сражение на высоте с отметкой 224,1 случилось в ночь с 13 на 14 сентября 1943 года. «Незнакомый посёлок» - деревня </a:t>
            </a:r>
            <a:r>
              <a:rPr lang="ru-RU" dirty="0" err="1"/>
              <a:t>Рубежанка</a:t>
            </a:r>
            <a:r>
              <a:rPr lang="ru-RU" dirty="0"/>
              <a:t> Куйбышевского района Калужской области.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723329" cy="295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4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908720"/>
            <a:ext cx="3657600" cy="52787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/>
              <a:t>        Среди  </a:t>
            </a:r>
            <a:r>
              <a:rPr lang="ru-RU" dirty="0"/>
              <a:t>восемнадцати героев «Безымянной высоты» -  новосибирцев, один из них - наш легендарный земляк, мой знаменитый прадедушка – </a:t>
            </a:r>
            <a:r>
              <a:rPr lang="ru-RU" b="1" dirty="0">
                <a:solidFill>
                  <a:srgbClr val="FF0000"/>
                </a:solidFill>
              </a:rPr>
              <a:t>Даниленко </a:t>
            </a:r>
            <a:r>
              <a:rPr lang="ru-RU" b="1" dirty="0" smtClean="0">
                <a:solidFill>
                  <a:srgbClr val="FF0000"/>
                </a:solidFill>
              </a:rPr>
              <a:t>Николай           </a:t>
            </a:r>
          </a:p>
          <a:p>
            <a:pPr marL="82296" indent="0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Федорович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10" y="1268760"/>
            <a:ext cx="2977954" cy="457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6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620688"/>
            <a:ext cx="3657600" cy="5566752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ru-RU" dirty="0" smtClean="0"/>
              <a:t>        </a:t>
            </a:r>
            <a:r>
              <a:rPr lang="ru-RU" sz="3200" dirty="0" smtClean="0"/>
              <a:t>Родился  </a:t>
            </a:r>
            <a:r>
              <a:rPr lang="ru-RU" sz="3200" dirty="0"/>
              <a:t>Николай Федорович в 1915 году в селе </a:t>
            </a:r>
            <a:r>
              <a:rPr lang="ru-RU" sz="3200" dirty="0" err="1"/>
              <a:t>Лягушье</a:t>
            </a:r>
            <a:r>
              <a:rPr lang="ru-RU" sz="3200" dirty="0"/>
              <a:t> </a:t>
            </a:r>
            <a:r>
              <a:rPr lang="ru-RU" sz="3200" dirty="0" err="1"/>
              <a:t>Купинского</a:t>
            </a:r>
            <a:r>
              <a:rPr lang="ru-RU" sz="3200" dirty="0"/>
              <a:t> района Новосибирской области. Ему не было и двух лет, когда был убит его отец, красный партизан. Николай вступил в комсомол,  работал  механизатором. </a:t>
            </a:r>
            <a:endParaRPr lang="ru-RU" sz="3200" dirty="0" smtClean="0"/>
          </a:p>
          <a:p>
            <a:pPr marL="82296" indent="0">
              <a:buNone/>
            </a:pPr>
            <a:r>
              <a:rPr lang="ru-RU" sz="3200" dirty="0"/>
              <a:t> </a:t>
            </a:r>
            <a:r>
              <a:rPr lang="ru-RU" sz="3200" dirty="0" smtClean="0"/>
              <a:t>        Четыре </a:t>
            </a:r>
            <a:r>
              <a:rPr lang="ru-RU" sz="3200" dirty="0"/>
              <a:t>года служил на Тихоокеанском флоте. Охранял тихоокеанские границы нашей Родины. В декабре 1940 г. Николай Фёдорович Даниленко вернулся в Сибирь и стал работать на заводе им. Чкалова  электромонтажником.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3255136" cy="431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9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764704"/>
            <a:ext cx="3657600" cy="5206712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ru-RU" dirty="0" smtClean="0"/>
              <a:t>      </a:t>
            </a:r>
            <a:r>
              <a:rPr lang="ru-RU" dirty="0"/>
              <a:t>Не забывал Николай и родную деревню. Весной и осенью, когда горожане выезжали в села на посевные и уборочные работы, Николай Федорович Даниленко ехал в </a:t>
            </a:r>
            <a:r>
              <a:rPr lang="ru-RU" dirty="0" err="1"/>
              <a:t>Лягушье</a:t>
            </a:r>
            <a:r>
              <a:rPr lang="ru-RU" dirty="0"/>
              <a:t> и трудился там с рассвета дотемна. </a:t>
            </a:r>
          </a:p>
          <a:p>
            <a:pPr marL="82296" indent="0">
              <a:buNone/>
            </a:pPr>
            <a:r>
              <a:rPr lang="ru-RU" dirty="0" smtClean="0"/>
              <a:t>          Был </a:t>
            </a:r>
            <a:r>
              <a:rPr lang="ru-RU" dirty="0"/>
              <a:t>призван на военную службу  26 июня 1943, военное звание - сержант. </a:t>
            </a:r>
          </a:p>
          <a:p>
            <a:pPr marL="82296" indent="0">
              <a:buNone/>
            </a:pPr>
            <a:r>
              <a:rPr lang="ru-RU" dirty="0" smtClean="0"/>
              <a:t>      Воевал </a:t>
            </a:r>
            <a:r>
              <a:rPr lang="ru-RU" dirty="0"/>
              <a:t>всего 9 дней, с 05.09.1943г</a:t>
            </a:r>
            <a:r>
              <a:rPr lang="ru-RU" dirty="0" smtClean="0"/>
              <a:t>.</a:t>
            </a:r>
          </a:p>
          <a:p>
            <a:pPr marL="82296" indent="0">
              <a:buNone/>
            </a:pPr>
            <a:r>
              <a:rPr lang="ru-RU" dirty="0"/>
              <a:t>        </a:t>
            </a:r>
            <a:r>
              <a:rPr lang="ru-RU" dirty="0" smtClean="0"/>
              <a:t>Награжден орденом </a:t>
            </a:r>
            <a:r>
              <a:rPr lang="ru-RU" dirty="0"/>
              <a:t>Отечественной войны 1-ой </a:t>
            </a:r>
            <a:r>
              <a:rPr lang="ru-RU" dirty="0" smtClean="0"/>
              <a:t>степени посмертно.</a:t>
            </a:r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28" y="1124744"/>
            <a:ext cx="3185236" cy="458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8715"/>
            <a:ext cx="4431581" cy="672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4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908720"/>
            <a:ext cx="3657600" cy="5278720"/>
          </a:xfrm>
        </p:spPr>
        <p:txBody>
          <a:bodyPr>
            <a:normAutofit fontScale="85000" lnSpcReduction="10000"/>
          </a:bodyPr>
          <a:lstStyle/>
          <a:p>
            <a:pPr marL="82296" indent="0">
              <a:buNone/>
            </a:pPr>
            <a:r>
              <a:rPr lang="ru-RU" dirty="0" smtClean="0"/>
              <a:t>       Жители </a:t>
            </a:r>
            <a:r>
              <a:rPr lang="ru-RU" dirty="0"/>
              <a:t>села </a:t>
            </a:r>
            <a:r>
              <a:rPr lang="ru-RU" dirty="0" err="1"/>
              <a:t>Лягушье</a:t>
            </a:r>
            <a:r>
              <a:rPr lang="ru-RU" dirty="0"/>
              <a:t> чтят память Николая Федоровича.</a:t>
            </a:r>
          </a:p>
          <a:p>
            <a:pPr marL="82296" indent="0">
              <a:buNone/>
            </a:pPr>
            <a:r>
              <a:rPr lang="ru-RU" dirty="0" smtClean="0"/>
              <a:t>        В  </a:t>
            </a:r>
            <a:r>
              <a:rPr lang="ru-RU" dirty="0"/>
              <a:t>1999 году одна из улиц села  была названа именем героя – земляка. </a:t>
            </a:r>
            <a:endParaRPr lang="ru-RU" dirty="0" smtClean="0"/>
          </a:p>
          <a:p>
            <a:pPr marL="82296" indent="0">
              <a:buNone/>
            </a:pPr>
            <a:r>
              <a:rPr lang="ru-RU" dirty="0"/>
              <a:t> </a:t>
            </a:r>
            <a:r>
              <a:rPr lang="ru-RU" dirty="0" smtClean="0"/>
              <a:t>     Мой </a:t>
            </a:r>
            <a:r>
              <a:rPr lang="ru-RU" dirty="0"/>
              <a:t>дом, в котором я живу, находится на улице Даниленко. </a:t>
            </a:r>
            <a:endParaRPr lang="ru-RU" dirty="0" smtClean="0"/>
          </a:p>
          <a:p>
            <a:pPr marL="82296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Я </a:t>
            </a:r>
            <a:r>
              <a:rPr lang="ru-RU" dirty="0"/>
              <a:t>очень горжусь своим знаменитым прадедушкой –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Николаем Федоровичем Даниленко.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2805203"/>
            <a:ext cx="3657600" cy="210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6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</TotalTime>
  <Words>561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Солнцестояние</vt:lpstr>
      <vt:lpstr>Муниципальное общеобразовательное учреждение Лягушинская средняя общеобразовательная школа имени Героя Советского Союза А.И. Бельского Купинского района Новосибирской области</vt:lpstr>
      <vt:lpstr>Безымянная высота…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Лягушинская средняя общеобразовательная школа имени Героя Советского Союза А.И. Бельского Купинского района Новосибирской области</dc:title>
  <cp:lastModifiedBy>Кирилл Кривецкий</cp:lastModifiedBy>
  <cp:revision>5</cp:revision>
  <dcterms:modified xsi:type="dcterms:W3CDTF">2019-12-04T17:04:21Z</dcterms:modified>
</cp:coreProperties>
</file>