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3231CD-3EA0-4128-A5BF-69BA95855AC7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95796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764B90F-DA71-43E6-BE6B-CBBD7F0C9F2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6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949D6A-FB84-4F34-8626-77713F881F9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2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2664ED-DDC8-4A1A-B7C0-ECD71AF358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40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D38F0C-356C-4F62-A546-93D6735A00B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0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691B7D-C1D9-4FAB-B4D8-BFD0A6DA2A0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1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322318-E932-4320-83E2-E775611ED6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7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E8F8E0-9F24-4A3E-8835-91C956B2092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2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65E780-F2CB-4604-863B-F95203C5697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1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F194E5-CB6E-4BBD-8A4A-D594E338B1B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58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17BA40-2926-47B6-8768-A2F6B918DB9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0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3C6679-CE02-438C-9AF5-86A3AB9FA50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1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F85305-513E-4683-A5E0-36906BDD65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4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9180B0-A08C-45C5-8712-C9E21E3BA1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7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5D7708-2042-46F0-8F0C-C166159AD87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8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A78753-BB70-430A-9B95-F5CC0AF863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72E5963-2B48-4D6A-A16E-9DF975157963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9DBC91-3A77-4F66-B27B-BE2F70703E8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583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1C6357-38AF-4A03-9F37-2F50A84CFFD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D85C14-E161-439D-B031-06241ACCE7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2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411206-BD4F-4A7C-8492-4CCBDA41C5A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8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DDE908-5A52-4638-A6CA-9E9D2698AF0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12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3BBB0B-890C-4340-9DFC-77151736D50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0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1AFD70-823A-4590-A625-0BA93A87614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54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EF9D5C-83E9-47D8-8D35-354F7CE019D2}" type="datetime1">
              <a:rPr lang="ru-RU" smtClean="0"/>
              <a:pPr lvl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D576B4-18BC-4643-86F5-CDA19BFCF1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8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4EF9D5C-83E9-47D8-8D35-354F7CE019D2}" type="datetime1">
              <a:rPr lang="ru-RU"/>
              <a:pPr lvl="0"/>
              <a:t>2019/12/25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7D2FF7A-7800-4FB6-835E-FB5073FCECD4}" type="slidenum"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2E5963-2B48-4D6A-A16E-9DF975157963}" type="datetime1">
              <a:rPr lang="ru-RU"/>
              <a:pPr lvl="0"/>
              <a:t>2019/12/25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40EF27B-29E8-4F5E-8702-5EF5B1008527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tabLst/>
        <a:defRPr lang="ru-RU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1224000"/>
            <a:ext cx="7772039" cy="4608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ru-RU" b="1">
                <a:cs typeface="Calibri" pitchFamily="34"/>
              </a:rPr>
              <a:t> </a:t>
            </a:r>
            <a:r>
              <a:rPr lang="ru-RU" sz="2000" b="1">
                <a:latin typeface="Times New Roman" pitchFamily="18"/>
                <a:cs typeface="Calibri" pitchFamily="34"/>
              </a:rPr>
              <a:t>Государственное автономное профессиональное образовательное учреждение Новосибирской области</a:t>
            </a:r>
            <a:br>
              <a:rPr lang="ru-RU" sz="2000" b="1">
                <a:latin typeface="Times New Roman" pitchFamily="18"/>
                <a:cs typeface="Calibri" pitchFamily="34"/>
              </a:rPr>
            </a:br>
            <a:r>
              <a:rPr lang="ru-RU" sz="2000" b="1">
                <a:latin typeface="Times New Roman" pitchFamily="18"/>
                <a:cs typeface="Calibri" pitchFamily="34"/>
              </a:rPr>
              <a:t>«Новосибирский педагогический колледж № 1 им. А.С. Макаренко»</a:t>
            </a:r>
            <a:br>
              <a:rPr lang="ru-RU" sz="2000" b="1">
                <a:latin typeface="Times New Roman" pitchFamily="18"/>
                <a:cs typeface="Calibri" pitchFamily="34"/>
              </a:rPr>
            </a:br>
            <a:r>
              <a:rPr lang="ru-RU" sz="2000" b="1">
                <a:latin typeface="Times New Roman" pitchFamily="18"/>
                <a:cs typeface="Calibri" pitchFamily="34"/>
              </a:rPr>
              <a:t>Устюжанина Ольга Петровна, преподаватель высшей квалификационной категории</a:t>
            </a:r>
            <a:br>
              <a:rPr lang="ru-RU" sz="2000" b="1">
                <a:latin typeface="Times New Roman" pitchFamily="18"/>
                <a:cs typeface="Calibri" pitchFamily="34"/>
              </a:rPr>
            </a:br>
            <a:r>
              <a:rPr lang="ru-RU" b="1">
                <a:cs typeface="Calibri" pitchFamily="34"/>
              </a:rPr>
              <a:t>«Сюжетное рисование»</a:t>
            </a:r>
            <a:r>
              <a:rPr lang="ru-RU">
                <a:cs typeface="Calibri" pitchFamily="34"/>
              </a:rPr>
              <a:t/>
            </a:r>
            <a:br>
              <a:rPr lang="ru-RU">
                <a:cs typeface="Calibri" pitchFamily="34"/>
              </a:rPr>
            </a:br>
            <a:endParaRPr lang="ru-RU">
              <a:cs typeface="Calibri" pitchFamily="34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76000" y="432000"/>
            <a:ext cx="7196039" cy="520632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 hangingPunct="0">
              <a:buNone/>
            </a:pPr>
            <a:endParaRPr lang="ru-RU" dirty="0">
              <a:latin typeface="Arial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>
            <a:off x="179640" y="2551680"/>
            <a:ext cx="8352719" cy="1005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144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308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Цель урока: Систематизация и закрепление  практических  умений и навыков  рисования фигуры человека,</a:t>
            </a:r>
          </a:p>
          <a:p>
            <a:pPr marL="0" marR="0" lvl="0" indent="144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308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рисования животных, пейзажа  при выполнении сюжета на тему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40" y="-2691720"/>
            <a:ext cx="5904360" cy="39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0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0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6280" y="-247680"/>
            <a:ext cx="8496720" cy="371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Задание 1.Ответьте на вопросы 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itchFamily="32"/>
              <a:buChar char="•"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Какие литературные произведения   в данном описании зашифрованы.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itchFamily="32"/>
              <a:buChar char="•"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Определите  виды и типы  литературных произведений.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itchFamily="32"/>
              <a:buChar char="•"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Выделите основную структуру  композиции литературных произведений.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Times New Roman" pitchFamily="18"/>
              </a:rPr>
              <a:t> </a:t>
            </a: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1 ряд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Жил-был у бабы с дедом Колобок. Лежал он  как-то раз на окошке. А тут Мышка бежала, хвостиком  махнула. Колобок упал  и разбился. Прибежали  семеро козлят и всё съели, а  крошки оставили. Побежали они домой, а крошки рассыпали по дорожке. Прилетели Гуси-лебеди, стали крошки клевать,  да из лужи запивать. Тут Кот учёный им и говорит:  «Не пейте, а то козлятами станете!»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280" y="2189880"/>
            <a:ext cx="8712720" cy="2922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2 ряд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Жили -были три медведя. И была у них избушка лубяная, а ещё  была ледяная. Вот бежали  мимо Мышка- норушка и Лягушка- квакушка, увидали избушки и говорят: «Избушка, избушка, повернись к лесу задом , а к нам передом!». Стоит избушка, не двигается. Решили они войти, подошли к двери, потянули за ручку. Тянут- тянут, а вытянуть не могут. Видно, лежит там Спящая красавица и ждёт, когда Емеля её поцелует.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640" y="3285000"/>
            <a:ext cx="8388360" cy="356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</a:t>
            </a: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ряд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В некотором царстве, в некотором государстве  жила – была Царевна Лягушка. Вот как-–то села она на серого волка и поехала  искать пёрышко Финиста Ясна Сокола. Устал волк, хочет передохнуть, а она  ему и говорит:  «Не садись  на пенёк, не ешь пирожок!». А волк  рассердился и говорит: «Как выскочу,  как выпрыгну,  полетят  клочки по закоулочкам!». Испугалась Лягушка, ударилась  оземь и в  полночь  превратилась  в тыкву. Увидал её Черномор и утащил  к себе в замок.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640" y="1998000"/>
            <a:ext cx="8064360" cy="3625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Задание 2 : (работа с иллюстрациями представленными  на слайдах)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Определите  авторов, название литературного произведения, технологию выполнения иллюстрации, материалы  и техники,  используемые  при выполнении данных работ.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08480" y="1188360"/>
            <a:ext cx="6095519" cy="457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15640" y="1044000"/>
            <a:ext cx="3018960" cy="38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28000" y="1052640"/>
            <a:ext cx="339156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41040" y="548640"/>
            <a:ext cx="3311999" cy="50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284000" y="1196640"/>
            <a:ext cx="4248000" cy="40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640" y="1998000"/>
            <a:ext cx="7632360" cy="3777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Задание 3.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Составьте алгоритм работы по  выполнению  тематического ( сюжетного ) рисунка.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Выполните эскиз тематического ( сюжетного ) рисунка.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Times New Roman" pitchFamily="18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640" y="889919"/>
            <a:ext cx="7830360" cy="3718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Работа над тематическим заданием ведется по следующему плану- алгоритму: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1. Беседа по   рассматриванию художественных произведений.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2.Выбор темы  сюжета.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3.Поиск композиционного решения, которое находит свое выражение в рисунке карандашом.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4.Выполнение окончательного варианта в цвете 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5. Подведение итогов урока, анализ работ учащихся.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Times New Roman" pitchFamily="18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Экран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Обычный</vt:lpstr>
      <vt:lpstr>Обычный 1</vt:lpstr>
      <vt:lpstr> Государственное автономное профессиональное образовательное учреждение Новосибирской области «Новосибирский педагогический колледж № 1 им. А.С. Макаренко» Устюжанина Ольга Петровна, преподаватель высшей квалификационной категории «Сюжетное рисование»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Государственное автономное профессиональное образовательное учреждение Новосибирской области «Новосибирский педагогический колледж № 1 им. А.С. Макаренко» Устюжанина Ольга Петровна, преподаватель высшей квалификационной категории «Сюжетное рисование» </dc:title>
  <dc:creator>Пользователь</dc:creator>
  <cp:lastModifiedBy>Пользователь</cp:lastModifiedBy>
  <cp:revision>8</cp:revision>
  <dcterms:modified xsi:type="dcterms:W3CDTF">2019-12-25T14:23:45Z</dcterms:modified>
</cp:coreProperties>
</file>