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262" y="404664"/>
            <a:ext cx="6286500" cy="622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8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62198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6"/>
          <a:stretch/>
        </p:blipFill>
        <p:spPr bwMode="auto">
          <a:xfrm>
            <a:off x="1001837" y="980728"/>
            <a:ext cx="774662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3558" y="501317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558" y="472514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61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646863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712968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601663"/>
            <a:ext cx="9382126" cy="592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5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20713"/>
            <a:ext cx="9012113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7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3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Панкратова Наталья Васильевна</dc:creator>
  <cp:lastModifiedBy>Панкратова Наталья Васильевна</cp:lastModifiedBy>
  <cp:revision>3</cp:revision>
  <dcterms:created xsi:type="dcterms:W3CDTF">2020-02-10T07:31:20Z</dcterms:created>
  <dcterms:modified xsi:type="dcterms:W3CDTF">2020-02-10T07:57:10Z</dcterms:modified>
</cp:coreProperties>
</file>