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7" r:id="rId3"/>
    <p:sldId id="268" r:id="rId4"/>
    <p:sldId id="258" r:id="rId5"/>
    <p:sldId id="285" r:id="rId6"/>
    <p:sldId id="269" r:id="rId7"/>
    <p:sldId id="260" r:id="rId8"/>
    <p:sldId id="284" r:id="rId9"/>
    <p:sldId id="272" r:id="rId10"/>
    <p:sldId id="261" r:id="rId11"/>
    <p:sldId id="271" r:id="rId12"/>
    <p:sldId id="270" r:id="rId13"/>
    <p:sldId id="266" r:id="rId14"/>
    <p:sldId id="276" r:id="rId15"/>
    <p:sldId id="277" r:id="rId16"/>
    <p:sldId id="278" r:id="rId17"/>
    <p:sldId id="280" r:id="rId18"/>
    <p:sldId id="281" r:id="rId19"/>
    <p:sldId id="283" r:id="rId20"/>
    <p:sldId id="286" r:id="rId21"/>
    <p:sldId id="273" r:id="rId22"/>
    <p:sldId id="274" r:id="rId23"/>
    <p:sldId id="275" r:id="rId24"/>
    <p:sldId id="282" r:id="rId25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EC1438"/>
    <a:srgbClr val="FFFF00"/>
    <a:srgbClr val="0D4852"/>
    <a:srgbClr val="0D484B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9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FC193-7A05-4631-B681-B56EAB543D3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857B86A-DEC1-407C-A1BB-5BF9ACCBCA6A}">
      <dgm:prSet phldrT="[Text]"/>
      <dgm:spPr/>
      <dgm:t>
        <a:bodyPr rtlCol="0"/>
        <a:lstStyle/>
        <a:p>
          <a:pPr rtl="0"/>
          <a:endParaRPr lang="ru-RU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CA7BF9B-8199-4683-AD57-CB0086659013}" type="parTrans" cxnId="{B12F0503-977A-4B5D-8CB7-420B041FF863}">
      <dgm:prSet/>
      <dgm:spPr/>
      <dgm:t>
        <a:bodyPr rtlCol="0"/>
        <a:lstStyle/>
        <a:p>
          <a:pPr rtl="0"/>
          <a:endParaRPr lang="ru-RU" noProof="0" dirty="0"/>
        </a:p>
      </dgm:t>
    </dgm:pt>
    <dgm:pt modelId="{F087F24E-A7D7-4DCE-B2A7-9B941289621A}" type="sibTrans" cxnId="{B12F0503-977A-4B5D-8CB7-420B041FF863}">
      <dgm:prSet/>
      <dgm:spPr/>
      <dgm:t>
        <a:bodyPr rtlCol="0"/>
        <a:lstStyle/>
        <a:p>
          <a:pPr rtl="0"/>
          <a:endParaRPr lang="ru-RU" noProof="0" dirty="0"/>
        </a:p>
      </dgm:t>
    </dgm:pt>
    <dgm:pt modelId="{4C8BFA56-3F75-4CAD-90A3-2F214D699322}">
      <dgm:prSet phldrT="[Text]" custT="1"/>
      <dgm:spPr/>
      <dgm:t>
        <a:bodyPr rtlCol="0"/>
        <a:lstStyle/>
        <a:p>
          <a:pPr rtl="0">
            <a:buFont typeface="Wingdings" panose="05000000000000000000" pitchFamily="2" charset="2"/>
            <a:buNone/>
          </a:pPr>
          <a:r>
            <a:rPr lang="ru-RU" sz="28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План-график;</a:t>
          </a:r>
          <a:endParaRPr lang="ru-RU" sz="28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9A6E3B20-A734-4412-84CF-0134D93D4B28}" type="parTrans" cxnId="{4CD5FCDD-1F8A-43A3-BD77-CBE3B3864C41}">
      <dgm:prSet/>
      <dgm:spPr/>
      <dgm:t>
        <a:bodyPr rtlCol="0"/>
        <a:lstStyle/>
        <a:p>
          <a:pPr rtl="0"/>
          <a:endParaRPr lang="ru-RU" noProof="0" dirty="0"/>
        </a:p>
      </dgm:t>
    </dgm:pt>
    <dgm:pt modelId="{7B50916F-B8BA-427F-B9F0-A301E54D7FB3}" type="sibTrans" cxnId="{4CD5FCDD-1F8A-43A3-BD77-CBE3B3864C41}">
      <dgm:prSet/>
      <dgm:spPr/>
      <dgm:t>
        <a:bodyPr rtlCol="0"/>
        <a:lstStyle/>
        <a:p>
          <a:pPr rtl="0"/>
          <a:endParaRPr lang="ru-RU" noProof="0" dirty="0"/>
        </a:p>
      </dgm:t>
    </dgm:pt>
    <dgm:pt modelId="{ABA77F75-8642-4931-8D7E-BE6C6DB9940D}">
      <dgm:prSet phldrT="[Text]"/>
      <dgm:spPr/>
      <dgm:t>
        <a:bodyPr rtlCol="0"/>
        <a:lstStyle/>
        <a:p>
          <a:pPr rtl="0"/>
          <a:endParaRPr lang="ru-RU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CF9AE1B-B22B-4F91-BFD8-DDBBF762F128}" type="parTrans" cxnId="{D959B3EA-A66A-4B40-901C-93ECD4985A93}">
      <dgm:prSet/>
      <dgm:spPr/>
      <dgm:t>
        <a:bodyPr rtlCol="0"/>
        <a:lstStyle/>
        <a:p>
          <a:pPr rtl="0"/>
          <a:endParaRPr lang="ru-RU" noProof="0" dirty="0"/>
        </a:p>
      </dgm:t>
    </dgm:pt>
    <dgm:pt modelId="{1A095211-ADB0-42CA-9F24-F1BC942872F3}" type="sibTrans" cxnId="{D959B3EA-A66A-4B40-901C-93ECD4985A93}">
      <dgm:prSet/>
      <dgm:spPr/>
      <dgm:t>
        <a:bodyPr rtlCol="0"/>
        <a:lstStyle/>
        <a:p>
          <a:pPr rtl="0"/>
          <a:endParaRPr lang="ru-RU" noProof="0" dirty="0"/>
        </a:p>
      </dgm:t>
    </dgm:pt>
    <dgm:pt modelId="{611C3B18-07F8-4A66-9682-97E24AEF6014}">
      <dgm:prSet phldrT="[Text]" custT="1"/>
      <dgm:spPr/>
      <dgm:t>
        <a:bodyPr rtlCol="0"/>
        <a:lstStyle/>
        <a:p>
          <a:pPr rtl="0">
            <a:buFont typeface="Wingdings" panose="05000000000000000000" pitchFamily="2" charset="2"/>
            <a:buChar char=""/>
          </a:pPr>
          <a:r>
            <a:rPr lang="ru-RU" sz="28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Частота и распределение по времени;</a:t>
          </a:r>
          <a:endParaRPr lang="ru-RU" sz="28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5940BF2D-F08A-4150-9A86-173D9242DE8C}" type="parTrans" cxnId="{D5D61B4C-1312-427C-BDCC-013237D8A488}">
      <dgm:prSet/>
      <dgm:spPr/>
      <dgm:t>
        <a:bodyPr rtlCol="0"/>
        <a:lstStyle/>
        <a:p>
          <a:pPr rtl="0"/>
          <a:endParaRPr lang="ru-RU" noProof="0" dirty="0"/>
        </a:p>
      </dgm:t>
    </dgm:pt>
    <dgm:pt modelId="{477660C6-2B6D-4FB8-B9A3-D555E2082C2A}" type="sibTrans" cxnId="{D5D61B4C-1312-427C-BDCC-013237D8A488}">
      <dgm:prSet/>
      <dgm:spPr/>
      <dgm:t>
        <a:bodyPr rtlCol="0"/>
        <a:lstStyle/>
        <a:p>
          <a:pPr rtl="0"/>
          <a:endParaRPr lang="ru-RU" noProof="0" dirty="0"/>
        </a:p>
      </dgm:t>
    </dgm:pt>
    <dgm:pt modelId="{DA5DFAD8-E443-4F53-9341-A0903BBBD378}">
      <dgm:prSet phldrT="[Text]"/>
      <dgm:spPr/>
      <dgm:t>
        <a:bodyPr rtlCol="0"/>
        <a:lstStyle/>
        <a:p>
          <a:pPr rtl="0"/>
          <a:endParaRPr lang="ru-RU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6012B3B-01B0-4E7C-A363-0177B95D3DD8}" type="parTrans" cxnId="{0073D4C3-F488-4F79-B637-186FAECF6BAD}">
      <dgm:prSet/>
      <dgm:spPr/>
      <dgm:t>
        <a:bodyPr rtlCol="0"/>
        <a:lstStyle/>
        <a:p>
          <a:pPr rtl="0"/>
          <a:endParaRPr lang="ru-RU" noProof="0" dirty="0"/>
        </a:p>
      </dgm:t>
    </dgm:pt>
    <dgm:pt modelId="{76D9F54E-47B3-4FE0-B465-AD673964072E}" type="sibTrans" cxnId="{0073D4C3-F488-4F79-B637-186FAECF6BAD}">
      <dgm:prSet/>
      <dgm:spPr/>
      <dgm:t>
        <a:bodyPr rtlCol="0"/>
        <a:lstStyle/>
        <a:p>
          <a:pPr rtl="0"/>
          <a:endParaRPr lang="ru-RU" noProof="0" dirty="0"/>
        </a:p>
      </dgm:t>
    </dgm:pt>
    <dgm:pt modelId="{6EE89B4E-BAED-4A90-B29D-70AF11256801}">
      <dgm:prSet phldrT="[Text]" custT="1"/>
      <dgm:spPr/>
      <dgm:t>
        <a:bodyPr rtlCol="0"/>
        <a:lstStyle/>
        <a:p>
          <a:pPr rtl="0">
            <a:buFont typeface="Wingdings" panose="05000000000000000000" pitchFamily="2" charset="2"/>
            <a:buChar char=""/>
          </a:pPr>
          <a:r>
            <a:rPr lang="ru-RU" sz="28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Ответственные лица и отчётность;</a:t>
          </a:r>
          <a:endParaRPr lang="ru-RU" sz="28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39BF20C7-31E5-452B-8EA2-17224A13C7FB}" type="parTrans" cxnId="{CA949A5F-9945-4C59-A233-D70AFFF70BDA}">
      <dgm:prSet/>
      <dgm:spPr/>
      <dgm:t>
        <a:bodyPr rtlCol="0"/>
        <a:lstStyle/>
        <a:p>
          <a:pPr rtl="0"/>
          <a:endParaRPr lang="ru-RU" noProof="0" dirty="0"/>
        </a:p>
      </dgm:t>
    </dgm:pt>
    <dgm:pt modelId="{E71503C3-CFB7-4144-AD9F-7A42A87A3A6B}" type="sibTrans" cxnId="{CA949A5F-9945-4C59-A233-D70AFFF70BDA}">
      <dgm:prSet/>
      <dgm:spPr/>
      <dgm:t>
        <a:bodyPr rtlCol="0"/>
        <a:lstStyle/>
        <a:p>
          <a:pPr rtl="0"/>
          <a:endParaRPr lang="ru-RU" noProof="0" dirty="0"/>
        </a:p>
      </dgm:t>
    </dgm:pt>
    <dgm:pt modelId="{4C25FE41-1834-4657-9FDB-D06517DBC178}">
      <dgm:prSet phldrT="[Text]" custT="1"/>
      <dgm:spPr/>
      <dgm:t>
        <a:bodyPr rtlCol="0"/>
        <a:lstStyle/>
        <a:p>
          <a:pPr rtl="0">
            <a:buFont typeface="Wingdings" panose="05000000000000000000" pitchFamily="2" charset="2"/>
            <a:buChar char=""/>
          </a:pPr>
          <a:r>
            <a:rPr lang="ru-RU" sz="28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Декомпозиция работ;</a:t>
          </a:r>
          <a:endParaRPr lang="ru-RU" sz="28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CE8091EA-4034-40E2-BE19-0C57171FBC3A}" type="parTrans" cxnId="{853E1E4C-3F31-4D3A-AF43-16FFA6323DB3}">
      <dgm:prSet/>
      <dgm:spPr/>
      <dgm:t>
        <a:bodyPr/>
        <a:lstStyle/>
        <a:p>
          <a:endParaRPr lang="ru-RU"/>
        </a:p>
      </dgm:t>
    </dgm:pt>
    <dgm:pt modelId="{544E4802-972C-4C93-83BF-25D25D114826}" type="sibTrans" cxnId="{853E1E4C-3F31-4D3A-AF43-16FFA6323DB3}">
      <dgm:prSet/>
      <dgm:spPr/>
      <dgm:t>
        <a:bodyPr/>
        <a:lstStyle/>
        <a:p>
          <a:endParaRPr lang="ru-RU"/>
        </a:p>
      </dgm:t>
    </dgm:pt>
    <dgm:pt modelId="{030CC2D4-EE16-498A-803E-DA54CD4457D2}">
      <dgm:prSet phldrT="[Text]" custT="1"/>
      <dgm:spPr/>
      <dgm:t>
        <a:bodyPr rtlCol="0"/>
        <a:lstStyle/>
        <a:p>
          <a:pPr rtl="0">
            <a:buFont typeface="Wingdings" panose="05000000000000000000" pitchFamily="2" charset="2"/>
            <a:buChar char=""/>
          </a:pPr>
          <a:r>
            <a:rPr lang="ru-RU" sz="28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Планируемые результаты.</a:t>
          </a:r>
          <a:endParaRPr lang="ru-RU" sz="28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C40DC95A-48DE-4BA0-B566-686D7EB093E8}" type="parTrans" cxnId="{FFA6F483-5B1E-47AB-8D91-CFE55DE06507}">
      <dgm:prSet/>
      <dgm:spPr/>
      <dgm:t>
        <a:bodyPr/>
        <a:lstStyle/>
        <a:p>
          <a:endParaRPr lang="ru-RU"/>
        </a:p>
      </dgm:t>
    </dgm:pt>
    <dgm:pt modelId="{231B7F29-5273-4C31-9036-790AF53F1F08}" type="sibTrans" cxnId="{FFA6F483-5B1E-47AB-8D91-CFE55DE06507}">
      <dgm:prSet/>
      <dgm:spPr/>
      <dgm:t>
        <a:bodyPr/>
        <a:lstStyle/>
        <a:p>
          <a:endParaRPr lang="ru-RU"/>
        </a:p>
      </dgm:t>
    </dgm:pt>
    <dgm:pt modelId="{349DC78D-5117-4F4B-98FF-7DC47C0E717E}">
      <dgm:prSet phldrT="[Text]" custT="1"/>
      <dgm:spPr/>
      <dgm:t>
        <a:bodyPr rtlCol="0"/>
        <a:lstStyle/>
        <a:p>
          <a:pPr rtl="0">
            <a:buFont typeface="Wingdings" panose="05000000000000000000" pitchFamily="2" charset="2"/>
            <a:buChar char=""/>
          </a:pPr>
          <a:r>
            <a:rPr lang="ru-RU" sz="28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Контроль и коррекция;</a:t>
          </a:r>
          <a:endParaRPr lang="ru-RU" sz="28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D9C70BE1-D29F-4562-BD83-37F1EC0E9202}" type="parTrans" cxnId="{223C6314-2643-4C44-83E1-FDA7557A30FA}">
      <dgm:prSet/>
      <dgm:spPr/>
      <dgm:t>
        <a:bodyPr/>
        <a:lstStyle/>
        <a:p>
          <a:endParaRPr lang="ru-RU"/>
        </a:p>
      </dgm:t>
    </dgm:pt>
    <dgm:pt modelId="{FDE1AF36-A678-423C-9657-B523CB3BFCA0}" type="sibTrans" cxnId="{223C6314-2643-4C44-83E1-FDA7557A30FA}">
      <dgm:prSet/>
      <dgm:spPr/>
      <dgm:t>
        <a:bodyPr/>
        <a:lstStyle/>
        <a:p>
          <a:endParaRPr lang="ru-RU"/>
        </a:p>
      </dgm:t>
    </dgm:pt>
    <dgm:pt modelId="{9CAB821D-7CCE-4914-B3A3-E905F1EBEE73}">
      <dgm:prSet phldrT="[Text]" custT="1"/>
      <dgm:spPr/>
      <dgm:t>
        <a:bodyPr rtlCol="0"/>
        <a:lstStyle/>
        <a:p>
          <a:pPr rtl="0">
            <a:buFont typeface="Wingdings" panose="05000000000000000000" pitchFamily="2" charset="2"/>
            <a:buChar char=""/>
          </a:pPr>
          <a:r>
            <a:rPr lang="ru-RU" sz="28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Риски.</a:t>
          </a:r>
          <a:endParaRPr lang="ru-RU" sz="28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7DFD425-09BC-463C-94DC-2E554E576B7F}" type="parTrans" cxnId="{ABCD090C-45B9-4123-AD83-2E0C8694B2C3}">
      <dgm:prSet/>
      <dgm:spPr/>
      <dgm:t>
        <a:bodyPr/>
        <a:lstStyle/>
        <a:p>
          <a:endParaRPr lang="ru-RU"/>
        </a:p>
      </dgm:t>
    </dgm:pt>
    <dgm:pt modelId="{8D305EBC-8FB9-4774-9C4D-4C0E9B5EC722}" type="sibTrans" cxnId="{ABCD090C-45B9-4123-AD83-2E0C8694B2C3}">
      <dgm:prSet/>
      <dgm:spPr/>
      <dgm:t>
        <a:bodyPr/>
        <a:lstStyle/>
        <a:p>
          <a:endParaRPr lang="ru-RU"/>
        </a:p>
      </dgm:t>
    </dgm:pt>
    <dgm:pt modelId="{0F6EAA6A-DD46-4459-A3B4-C1D8C8AB854C}">
      <dgm:prSet phldrT="[Text]" custT="1"/>
      <dgm:spPr/>
      <dgm:t>
        <a:bodyPr rtlCol="0"/>
        <a:lstStyle/>
        <a:p>
          <a:pPr rtl="0">
            <a:buFont typeface="Wingdings" panose="05000000000000000000" pitchFamily="2" charset="2"/>
            <a:buChar char=""/>
          </a:pPr>
          <a:r>
            <a:rPr lang="ru-RU" sz="28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Конечный результат;</a:t>
          </a:r>
          <a:endParaRPr lang="ru-RU" sz="28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140D4AEC-530F-4E96-8F81-2CC6E710E45A}" type="parTrans" cxnId="{EC079B90-0D13-428D-ABC3-ADDCD41969E2}">
      <dgm:prSet/>
      <dgm:spPr/>
      <dgm:t>
        <a:bodyPr/>
        <a:lstStyle/>
        <a:p>
          <a:endParaRPr lang="ru-RU"/>
        </a:p>
      </dgm:t>
    </dgm:pt>
    <dgm:pt modelId="{EC6B9C6B-6444-40FD-8767-EABCCD10358D}" type="sibTrans" cxnId="{EC079B90-0D13-428D-ABC3-ADDCD41969E2}">
      <dgm:prSet/>
      <dgm:spPr/>
      <dgm:t>
        <a:bodyPr/>
        <a:lstStyle/>
        <a:p>
          <a:endParaRPr lang="ru-RU"/>
        </a:p>
      </dgm:t>
    </dgm:pt>
    <dgm:pt modelId="{E935AD99-EE53-473F-80A3-76DA15D5D53B}">
      <dgm:prSet phldrT="[Text]"/>
      <dgm:spPr/>
      <dgm:t>
        <a:bodyPr rtlCol="0"/>
        <a:lstStyle/>
        <a:p>
          <a:pPr rtl="0">
            <a:buFont typeface="Wingdings" panose="05000000000000000000" pitchFamily="2" charset="2"/>
            <a:buChar char=""/>
          </a:pPr>
          <a:endParaRPr lang="ru-RU" sz="2600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CDAB7CC-193F-43B9-9829-EDFBB0FD8E97}" type="parTrans" cxnId="{BCF4DF1C-8167-425F-BC92-D8529CF455F5}">
      <dgm:prSet/>
      <dgm:spPr/>
      <dgm:t>
        <a:bodyPr/>
        <a:lstStyle/>
        <a:p>
          <a:endParaRPr lang="ru-RU"/>
        </a:p>
      </dgm:t>
    </dgm:pt>
    <dgm:pt modelId="{F287C600-9018-403D-8F8C-70A4EB2A86BB}" type="sibTrans" cxnId="{BCF4DF1C-8167-425F-BC92-D8529CF455F5}">
      <dgm:prSet/>
      <dgm:spPr/>
      <dgm:t>
        <a:bodyPr/>
        <a:lstStyle/>
        <a:p>
          <a:endParaRPr lang="ru-RU"/>
        </a:p>
      </dgm:t>
    </dgm:pt>
    <dgm:pt modelId="{0A6AFC8C-2A63-4C09-AA67-464F9FB3C61E}">
      <dgm:prSet phldrT="[Text]" custT="1"/>
      <dgm:spPr/>
      <dgm:t>
        <a:bodyPr rtlCol="0"/>
        <a:lstStyle/>
        <a:p>
          <a:pPr rtl="0">
            <a:buFont typeface="Wingdings" panose="05000000000000000000" pitchFamily="2" charset="2"/>
            <a:buChar char=""/>
          </a:pPr>
          <a:r>
            <a:rPr lang="ru-RU" sz="28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Удовлетворённость качеством результата.</a:t>
          </a:r>
          <a:endParaRPr lang="ru-RU" sz="28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DD7C9394-43FD-4200-8E69-DAEA7144FBF3}" type="parTrans" cxnId="{5EF35EEC-AFA6-45D7-BF14-3A9EAAC8F264}">
      <dgm:prSet/>
      <dgm:spPr/>
      <dgm:t>
        <a:bodyPr/>
        <a:lstStyle/>
        <a:p>
          <a:endParaRPr lang="ru-RU"/>
        </a:p>
      </dgm:t>
    </dgm:pt>
    <dgm:pt modelId="{AFEB088D-35C5-4F50-885C-47005B41AFBA}" type="sibTrans" cxnId="{5EF35EEC-AFA6-45D7-BF14-3A9EAAC8F264}">
      <dgm:prSet/>
      <dgm:spPr/>
      <dgm:t>
        <a:bodyPr/>
        <a:lstStyle/>
        <a:p>
          <a:endParaRPr lang="ru-RU"/>
        </a:p>
      </dgm:t>
    </dgm:pt>
    <dgm:pt modelId="{DE3F77CF-6A8C-4783-A2CE-00E88C4199CB}" type="pres">
      <dgm:prSet presAssocID="{CF9FC193-7A05-4631-B681-B56EAB543D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69B62D-7E76-4E06-9330-583771E53BDE}" type="pres">
      <dgm:prSet presAssocID="{6857B86A-DEC1-407C-A1BB-5BF9ACCBCA6A}" presName="composite" presStyleCnt="0"/>
      <dgm:spPr/>
    </dgm:pt>
    <dgm:pt modelId="{F0C1B2C7-0B23-4FE8-AB0F-5877B88532DB}" type="pres">
      <dgm:prSet presAssocID="{6857B86A-DEC1-407C-A1BB-5BF9ACCBCA6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A1487-CDD9-4364-92F6-A11DBDAFE16C}" type="pres">
      <dgm:prSet presAssocID="{6857B86A-DEC1-407C-A1BB-5BF9ACCBCA6A}" presName="desTx" presStyleLbl="alignAccFollowNode1" presStyleIdx="0" presStyleCnt="3" custScaleX="99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24A66-31D3-4A69-B628-8BE88627B97D}" type="pres">
      <dgm:prSet presAssocID="{F087F24E-A7D7-4DCE-B2A7-9B941289621A}" presName="space" presStyleCnt="0"/>
      <dgm:spPr/>
    </dgm:pt>
    <dgm:pt modelId="{3B158D6E-E3AA-49BB-988A-758B59ED8F3B}" type="pres">
      <dgm:prSet presAssocID="{ABA77F75-8642-4931-8D7E-BE6C6DB9940D}" presName="composite" presStyleCnt="0"/>
      <dgm:spPr/>
    </dgm:pt>
    <dgm:pt modelId="{055A5EAB-EAE0-4501-8649-31F112FF9AD5}" type="pres">
      <dgm:prSet presAssocID="{ABA77F75-8642-4931-8D7E-BE6C6DB9940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D5043-5612-43C5-B6AE-CCD431549399}" type="pres">
      <dgm:prSet presAssocID="{ABA77F75-8642-4931-8D7E-BE6C6DB9940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0F600-AFBC-427F-8295-F096F694BC17}" type="pres">
      <dgm:prSet presAssocID="{1A095211-ADB0-42CA-9F24-F1BC942872F3}" presName="space" presStyleCnt="0"/>
      <dgm:spPr/>
    </dgm:pt>
    <dgm:pt modelId="{173DA3A6-F783-42D4-9ED8-FD330979BCEA}" type="pres">
      <dgm:prSet presAssocID="{DA5DFAD8-E443-4F53-9341-A0903BBBD378}" presName="composite" presStyleCnt="0"/>
      <dgm:spPr/>
    </dgm:pt>
    <dgm:pt modelId="{23D06E36-F688-4B37-8BB8-73015E665B0E}" type="pres">
      <dgm:prSet presAssocID="{DA5DFAD8-E443-4F53-9341-A0903BBBD37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ED6A-A7EA-4137-A3DC-D16E79F1B938}" type="pres">
      <dgm:prSet presAssocID="{DA5DFAD8-E443-4F53-9341-A0903BBBD378}" presName="desTx" presStyleLbl="alignAccFollowNode1" presStyleIdx="2" presStyleCnt="3" custScaleX="104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F4DF1C-8167-425F-BC92-D8529CF455F5}" srcId="{DA5DFAD8-E443-4F53-9341-A0903BBBD378}" destId="{E935AD99-EE53-473F-80A3-76DA15D5D53B}" srcOrd="3" destOrd="0" parTransId="{9CDAB7CC-193F-43B9-9829-EDFBB0FD8E97}" sibTransId="{F287C600-9018-403D-8F8C-70A4EB2A86BB}"/>
    <dgm:cxn modelId="{374E4839-9D78-4D21-B6CA-4CD2B25A5853}" type="presOf" srcId="{9CAB821D-7CCE-4914-B3A3-E905F1EBEE73}" destId="{E4FD5043-5612-43C5-B6AE-CCD431549399}" srcOrd="0" destOrd="2" presId="urn:microsoft.com/office/officeart/2005/8/layout/hList1"/>
    <dgm:cxn modelId="{D959B3EA-A66A-4B40-901C-93ECD4985A93}" srcId="{CF9FC193-7A05-4631-B681-B56EAB543D38}" destId="{ABA77F75-8642-4931-8D7E-BE6C6DB9940D}" srcOrd="1" destOrd="0" parTransId="{FCF9AE1B-B22B-4F91-BFD8-DDBBF762F128}" sibTransId="{1A095211-ADB0-42CA-9F24-F1BC942872F3}"/>
    <dgm:cxn modelId="{4CD5FCDD-1F8A-43A3-BD77-CBE3B3864C41}" srcId="{6857B86A-DEC1-407C-A1BB-5BF9ACCBCA6A}" destId="{4C8BFA56-3F75-4CAD-90A3-2F214D699322}" srcOrd="0" destOrd="0" parTransId="{9A6E3B20-A734-4412-84CF-0134D93D4B28}" sibTransId="{7B50916F-B8BA-427F-B9F0-A301E54D7FB3}"/>
    <dgm:cxn modelId="{765D4AFC-C3A4-4F8B-A000-988DC6C44800}" type="presOf" srcId="{6EE89B4E-BAED-4A90-B29D-70AF11256801}" destId="{EA81ED6A-A7EA-4137-A3DC-D16E79F1B938}" srcOrd="0" destOrd="0" presId="urn:microsoft.com/office/officeart/2005/8/layout/hList1"/>
    <dgm:cxn modelId="{223C6314-2643-4C44-83E1-FDA7557A30FA}" srcId="{ABA77F75-8642-4931-8D7E-BE6C6DB9940D}" destId="{349DC78D-5117-4F4B-98FF-7DC47C0E717E}" srcOrd="1" destOrd="0" parTransId="{D9C70BE1-D29F-4562-BD83-37F1EC0E9202}" sibTransId="{FDE1AF36-A678-423C-9657-B523CB3BFCA0}"/>
    <dgm:cxn modelId="{ABCD090C-45B9-4123-AD83-2E0C8694B2C3}" srcId="{ABA77F75-8642-4931-8D7E-BE6C6DB9940D}" destId="{9CAB821D-7CCE-4914-B3A3-E905F1EBEE73}" srcOrd="2" destOrd="0" parTransId="{A7DFD425-09BC-463C-94DC-2E554E576B7F}" sibTransId="{8D305EBC-8FB9-4774-9C4D-4C0E9B5EC722}"/>
    <dgm:cxn modelId="{4BF1EEA1-6E89-4F91-BAE8-11038685C515}" type="presOf" srcId="{4C8BFA56-3F75-4CAD-90A3-2F214D699322}" destId="{17CA1487-CDD9-4364-92F6-A11DBDAFE16C}" srcOrd="0" destOrd="0" presId="urn:microsoft.com/office/officeart/2005/8/layout/hList1"/>
    <dgm:cxn modelId="{5EF35EEC-AFA6-45D7-BF14-3A9EAAC8F264}" srcId="{DA5DFAD8-E443-4F53-9341-A0903BBBD378}" destId="{0A6AFC8C-2A63-4C09-AA67-464F9FB3C61E}" srcOrd="2" destOrd="0" parTransId="{DD7C9394-43FD-4200-8E69-DAEA7144FBF3}" sibTransId="{AFEB088D-35C5-4F50-885C-47005B41AFBA}"/>
    <dgm:cxn modelId="{CA949A5F-9945-4C59-A233-D70AFFF70BDA}" srcId="{DA5DFAD8-E443-4F53-9341-A0903BBBD378}" destId="{6EE89B4E-BAED-4A90-B29D-70AF11256801}" srcOrd="0" destOrd="0" parTransId="{39BF20C7-31E5-452B-8EA2-17224A13C7FB}" sibTransId="{E71503C3-CFB7-4144-AD9F-7A42A87A3A6B}"/>
    <dgm:cxn modelId="{B12F0503-977A-4B5D-8CB7-420B041FF863}" srcId="{CF9FC193-7A05-4631-B681-B56EAB543D38}" destId="{6857B86A-DEC1-407C-A1BB-5BF9ACCBCA6A}" srcOrd="0" destOrd="0" parTransId="{8CA7BF9B-8199-4683-AD57-CB0086659013}" sibTransId="{F087F24E-A7D7-4DCE-B2A7-9B941289621A}"/>
    <dgm:cxn modelId="{4E21C5D3-FA97-4E62-8CC9-01B68E76021E}" type="presOf" srcId="{ABA77F75-8642-4931-8D7E-BE6C6DB9940D}" destId="{055A5EAB-EAE0-4501-8649-31F112FF9AD5}" srcOrd="0" destOrd="0" presId="urn:microsoft.com/office/officeart/2005/8/layout/hList1"/>
    <dgm:cxn modelId="{2BC8EDA1-35D3-47ED-AD3E-A96EB583DEC4}" type="presOf" srcId="{0F6EAA6A-DD46-4459-A3B4-C1D8C8AB854C}" destId="{EA81ED6A-A7EA-4137-A3DC-D16E79F1B938}" srcOrd="0" destOrd="1" presId="urn:microsoft.com/office/officeart/2005/8/layout/hList1"/>
    <dgm:cxn modelId="{2A048A8A-D3E9-4D78-97F5-CDA37AB1D412}" type="presOf" srcId="{DA5DFAD8-E443-4F53-9341-A0903BBBD378}" destId="{23D06E36-F688-4B37-8BB8-73015E665B0E}" srcOrd="0" destOrd="0" presId="urn:microsoft.com/office/officeart/2005/8/layout/hList1"/>
    <dgm:cxn modelId="{0073D4C3-F488-4F79-B637-186FAECF6BAD}" srcId="{CF9FC193-7A05-4631-B681-B56EAB543D38}" destId="{DA5DFAD8-E443-4F53-9341-A0903BBBD378}" srcOrd="2" destOrd="0" parTransId="{F6012B3B-01B0-4E7C-A363-0177B95D3DD8}" sibTransId="{76D9F54E-47B3-4FE0-B465-AD673964072E}"/>
    <dgm:cxn modelId="{853E1E4C-3F31-4D3A-AF43-16FFA6323DB3}" srcId="{6857B86A-DEC1-407C-A1BB-5BF9ACCBCA6A}" destId="{4C25FE41-1834-4657-9FDB-D06517DBC178}" srcOrd="1" destOrd="0" parTransId="{CE8091EA-4034-40E2-BE19-0C57171FBC3A}" sibTransId="{544E4802-972C-4C93-83BF-25D25D114826}"/>
    <dgm:cxn modelId="{3FDF7AB1-9364-40AB-8A28-791B90B34CBA}" type="presOf" srcId="{030CC2D4-EE16-498A-803E-DA54CD4457D2}" destId="{17CA1487-CDD9-4364-92F6-A11DBDAFE16C}" srcOrd="0" destOrd="2" presId="urn:microsoft.com/office/officeart/2005/8/layout/hList1"/>
    <dgm:cxn modelId="{5F12E8B9-000C-441B-B9E7-99ED7A20363B}" type="presOf" srcId="{6857B86A-DEC1-407C-A1BB-5BF9ACCBCA6A}" destId="{F0C1B2C7-0B23-4FE8-AB0F-5877B88532DB}" srcOrd="0" destOrd="0" presId="urn:microsoft.com/office/officeart/2005/8/layout/hList1"/>
    <dgm:cxn modelId="{63456080-7C5C-4445-BB7B-746F803BA4A8}" type="presOf" srcId="{0A6AFC8C-2A63-4C09-AA67-464F9FB3C61E}" destId="{EA81ED6A-A7EA-4137-A3DC-D16E79F1B938}" srcOrd="0" destOrd="2" presId="urn:microsoft.com/office/officeart/2005/8/layout/hList1"/>
    <dgm:cxn modelId="{48E6EBEC-E982-4D58-89B2-4FE3D9AE8CE7}" type="presOf" srcId="{349DC78D-5117-4F4B-98FF-7DC47C0E717E}" destId="{E4FD5043-5612-43C5-B6AE-CCD431549399}" srcOrd="0" destOrd="1" presId="urn:microsoft.com/office/officeart/2005/8/layout/hList1"/>
    <dgm:cxn modelId="{DBBC5827-1636-4CB2-AB8C-C914D4AE7376}" type="presOf" srcId="{E935AD99-EE53-473F-80A3-76DA15D5D53B}" destId="{EA81ED6A-A7EA-4137-A3DC-D16E79F1B938}" srcOrd="0" destOrd="3" presId="urn:microsoft.com/office/officeart/2005/8/layout/hList1"/>
    <dgm:cxn modelId="{4B6A7608-482D-421A-85EF-60155CF64554}" type="presOf" srcId="{4C25FE41-1834-4657-9FDB-D06517DBC178}" destId="{17CA1487-CDD9-4364-92F6-A11DBDAFE16C}" srcOrd="0" destOrd="1" presId="urn:microsoft.com/office/officeart/2005/8/layout/hList1"/>
    <dgm:cxn modelId="{FFA6F483-5B1E-47AB-8D91-CFE55DE06507}" srcId="{6857B86A-DEC1-407C-A1BB-5BF9ACCBCA6A}" destId="{030CC2D4-EE16-498A-803E-DA54CD4457D2}" srcOrd="2" destOrd="0" parTransId="{C40DC95A-48DE-4BA0-B566-686D7EB093E8}" sibTransId="{231B7F29-5273-4C31-9036-790AF53F1F08}"/>
    <dgm:cxn modelId="{D5D61B4C-1312-427C-BDCC-013237D8A488}" srcId="{ABA77F75-8642-4931-8D7E-BE6C6DB9940D}" destId="{611C3B18-07F8-4A66-9682-97E24AEF6014}" srcOrd="0" destOrd="0" parTransId="{5940BF2D-F08A-4150-9A86-173D9242DE8C}" sibTransId="{477660C6-2B6D-4FB8-B9A3-D555E2082C2A}"/>
    <dgm:cxn modelId="{58D887E9-04DA-4285-827F-DA6F12BD080E}" type="presOf" srcId="{611C3B18-07F8-4A66-9682-97E24AEF6014}" destId="{E4FD5043-5612-43C5-B6AE-CCD431549399}" srcOrd="0" destOrd="0" presId="urn:microsoft.com/office/officeart/2005/8/layout/hList1"/>
    <dgm:cxn modelId="{EC079B90-0D13-428D-ABC3-ADDCD41969E2}" srcId="{DA5DFAD8-E443-4F53-9341-A0903BBBD378}" destId="{0F6EAA6A-DD46-4459-A3B4-C1D8C8AB854C}" srcOrd="1" destOrd="0" parTransId="{140D4AEC-530F-4E96-8F81-2CC6E710E45A}" sibTransId="{EC6B9C6B-6444-40FD-8767-EABCCD10358D}"/>
    <dgm:cxn modelId="{AAECF784-8F1D-4908-B93D-837F49AB8751}" type="presOf" srcId="{CF9FC193-7A05-4631-B681-B56EAB543D38}" destId="{DE3F77CF-6A8C-4783-A2CE-00E88C4199CB}" srcOrd="0" destOrd="0" presId="urn:microsoft.com/office/officeart/2005/8/layout/hList1"/>
    <dgm:cxn modelId="{1F4D79B9-0A03-4486-BB92-D4BA991ED70D}" type="presParOf" srcId="{DE3F77CF-6A8C-4783-A2CE-00E88C4199CB}" destId="{4E69B62D-7E76-4E06-9330-583771E53BDE}" srcOrd="0" destOrd="0" presId="urn:microsoft.com/office/officeart/2005/8/layout/hList1"/>
    <dgm:cxn modelId="{EFFE150E-7CB3-4A38-AC57-820444F8E7BA}" type="presParOf" srcId="{4E69B62D-7E76-4E06-9330-583771E53BDE}" destId="{F0C1B2C7-0B23-4FE8-AB0F-5877B88532DB}" srcOrd="0" destOrd="0" presId="urn:microsoft.com/office/officeart/2005/8/layout/hList1"/>
    <dgm:cxn modelId="{332F5817-5A55-4FC1-BA35-DBB23A0AD13C}" type="presParOf" srcId="{4E69B62D-7E76-4E06-9330-583771E53BDE}" destId="{17CA1487-CDD9-4364-92F6-A11DBDAFE16C}" srcOrd="1" destOrd="0" presId="urn:microsoft.com/office/officeart/2005/8/layout/hList1"/>
    <dgm:cxn modelId="{697E9D8E-F51C-4123-B62B-291815C4E7C1}" type="presParOf" srcId="{DE3F77CF-6A8C-4783-A2CE-00E88C4199CB}" destId="{3FA24A66-31D3-4A69-B628-8BE88627B97D}" srcOrd="1" destOrd="0" presId="urn:microsoft.com/office/officeart/2005/8/layout/hList1"/>
    <dgm:cxn modelId="{A09CCE6C-77C7-4B5A-B9DA-7E705F8B286E}" type="presParOf" srcId="{DE3F77CF-6A8C-4783-A2CE-00E88C4199CB}" destId="{3B158D6E-E3AA-49BB-988A-758B59ED8F3B}" srcOrd="2" destOrd="0" presId="urn:microsoft.com/office/officeart/2005/8/layout/hList1"/>
    <dgm:cxn modelId="{817F5423-5421-4F7E-968E-B3D3A624058B}" type="presParOf" srcId="{3B158D6E-E3AA-49BB-988A-758B59ED8F3B}" destId="{055A5EAB-EAE0-4501-8649-31F112FF9AD5}" srcOrd="0" destOrd="0" presId="urn:microsoft.com/office/officeart/2005/8/layout/hList1"/>
    <dgm:cxn modelId="{63113D3E-83F3-4A52-BAD6-246138FEC15C}" type="presParOf" srcId="{3B158D6E-E3AA-49BB-988A-758B59ED8F3B}" destId="{E4FD5043-5612-43C5-B6AE-CCD431549399}" srcOrd="1" destOrd="0" presId="urn:microsoft.com/office/officeart/2005/8/layout/hList1"/>
    <dgm:cxn modelId="{6DF49720-E4F0-4625-B768-1FADCBFE92E0}" type="presParOf" srcId="{DE3F77CF-6A8C-4783-A2CE-00E88C4199CB}" destId="{3E20F600-AFBC-427F-8295-F096F694BC17}" srcOrd="3" destOrd="0" presId="urn:microsoft.com/office/officeart/2005/8/layout/hList1"/>
    <dgm:cxn modelId="{C0F7FF12-72ED-4C65-8A42-67FCEE3903CF}" type="presParOf" srcId="{DE3F77CF-6A8C-4783-A2CE-00E88C4199CB}" destId="{173DA3A6-F783-42D4-9ED8-FD330979BCEA}" srcOrd="4" destOrd="0" presId="urn:microsoft.com/office/officeart/2005/8/layout/hList1"/>
    <dgm:cxn modelId="{67AEDA95-4E81-49EB-9136-C42824BC288A}" type="presParOf" srcId="{173DA3A6-F783-42D4-9ED8-FD330979BCEA}" destId="{23D06E36-F688-4B37-8BB8-73015E665B0E}" srcOrd="0" destOrd="0" presId="urn:microsoft.com/office/officeart/2005/8/layout/hList1"/>
    <dgm:cxn modelId="{190091E1-69E5-482F-89E9-B5A6338D6BCD}" type="presParOf" srcId="{173DA3A6-F783-42D4-9ED8-FD330979BCEA}" destId="{EA81ED6A-A7EA-4137-A3DC-D16E79F1B9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1B2C7-0B23-4FE8-AB0F-5877B88532DB}">
      <dsp:nvSpPr>
        <dsp:cNvPr id="0" name=""/>
        <dsp:cNvSpPr/>
      </dsp:nvSpPr>
      <dsp:spPr>
        <a:xfrm>
          <a:off x="9600" y="314244"/>
          <a:ext cx="3455458" cy="14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0320" rIns="35560" bIns="20320" numCol="1" spcCol="1270" rtlCol="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600" y="314244"/>
        <a:ext cx="3455458" cy="144000"/>
      </dsp:txXfrm>
    </dsp:sp>
    <dsp:sp modelId="{17CA1487-CDD9-4364-92F6-A11DBDAFE16C}">
      <dsp:nvSpPr>
        <dsp:cNvPr id="0" name=""/>
        <dsp:cNvSpPr/>
      </dsp:nvSpPr>
      <dsp:spPr>
        <a:xfrm>
          <a:off x="25477" y="458244"/>
          <a:ext cx="3423702" cy="37197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rtlCol="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ru-RU" sz="2800" kern="12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План-график;</a:t>
          </a:r>
          <a:endParaRPr lang="ru-RU" sz="2800" kern="12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ru-RU" sz="2800" kern="12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Декомпозиция работ;</a:t>
          </a:r>
          <a:endParaRPr lang="ru-RU" sz="2800" kern="12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ru-RU" sz="2800" kern="12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Планируемые результаты.</a:t>
          </a:r>
          <a:endParaRPr lang="ru-RU" sz="2800" kern="12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25477" y="458244"/>
        <a:ext cx="3423702" cy="3719766"/>
      </dsp:txXfrm>
    </dsp:sp>
    <dsp:sp modelId="{055A5EAB-EAE0-4501-8649-31F112FF9AD5}">
      <dsp:nvSpPr>
        <dsp:cNvPr id="0" name=""/>
        <dsp:cNvSpPr/>
      </dsp:nvSpPr>
      <dsp:spPr>
        <a:xfrm>
          <a:off x="3948822" y="314244"/>
          <a:ext cx="3455458" cy="14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0320" rIns="35560" bIns="20320" numCol="1" spcCol="1270" rtlCol="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948822" y="314244"/>
        <a:ext cx="3455458" cy="144000"/>
      </dsp:txXfrm>
    </dsp:sp>
    <dsp:sp modelId="{E4FD5043-5612-43C5-B6AE-CCD431549399}">
      <dsp:nvSpPr>
        <dsp:cNvPr id="0" name=""/>
        <dsp:cNvSpPr/>
      </dsp:nvSpPr>
      <dsp:spPr>
        <a:xfrm>
          <a:off x="3948822" y="458244"/>
          <a:ext cx="3455458" cy="37197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rtlCol="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ru-RU" sz="2800" kern="12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Частота и распределение по времени;</a:t>
          </a:r>
          <a:endParaRPr lang="ru-RU" sz="2800" kern="12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ru-RU" sz="2800" kern="12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Контроль и коррекция;</a:t>
          </a:r>
          <a:endParaRPr lang="ru-RU" sz="2800" kern="12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ru-RU" sz="2800" kern="12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Риски.</a:t>
          </a:r>
          <a:endParaRPr lang="ru-RU" sz="2800" kern="12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3948822" y="458244"/>
        <a:ext cx="3455458" cy="3719766"/>
      </dsp:txXfrm>
    </dsp:sp>
    <dsp:sp modelId="{23D06E36-F688-4B37-8BB8-73015E665B0E}">
      <dsp:nvSpPr>
        <dsp:cNvPr id="0" name=""/>
        <dsp:cNvSpPr/>
      </dsp:nvSpPr>
      <dsp:spPr>
        <a:xfrm>
          <a:off x="7970595" y="314244"/>
          <a:ext cx="3455458" cy="14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0320" rIns="35560" bIns="20320" numCol="1" spcCol="1270" rtlCol="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970595" y="314244"/>
        <a:ext cx="3455458" cy="144000"/>
      </dsp:txXfrm>
    </dsp:sp>
    <dsp:sp modelId="{EA81ED6A-A7EA-4137-A3DC-D16E79F1B938}">
      <dsp:nvSpPr>
        <dsp:cNvPr id="0" name=""/>
        <dsp:cNvSpPr/>
      </dsp:nvSpPr>
      <dsp:spPr>
        <a:xfrm>
          <a:off x="7888044" y="458244"/>
          <a:ext cx="3620559" cy="37197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rtlCol="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ru-RU" sz="2800" kern="12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Ответственные лица и отчётность;</a:t>
          </a:r>
          <a:endParaRPr lang="ru-RU" sz="2800" kern="12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ru-RU" sz="2800" kern="12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Конечный результат;</a:t>
          </a:r>
          <a:endParaRPr lang="ru-RU" sz="2800" kern="12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r>
            <a:rPr lang="ru-RU" sz="2800" kern="1200" noProof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Удовлетворённость качеством результата.</a:t>
          </a:r>
          <a:endParaRPr lang="ru-RU" sz="2800" kern="1200" noProof="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••"/>
          </a:pPr>
          <a:endParaRPr lang="ru-RU" sz="2600" kern="1200" noProof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888044" y="458244"/>
        <a:ext cx="3620559" cy="3719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73ADEA3-BDE8-4D1D-AF73-CFA8B5AACD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328C66-E093-4302-BED5-3FD17E7E4D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DD723-0EE9-4F5A-9809-011A94163006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7835DA-5BBD-4109-9A97-F1999DC1DE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81EC23-D1C6-4321-9739-FFB6082E3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31134-5B43-480E-9686-F52F0CC4C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204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CB85A-9F4C-467C-BBC1-4148B3820FEE}" type="datetimeFigureOut">
              <a:rPr lang="ru-RU" smtClean="0"/>
              <a:t>10.12.2019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9E11B-5CCD-42F0-AB9E-0E05259F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08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30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5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552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94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08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129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485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016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35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486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73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521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78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788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72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199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6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2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82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48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Прямоугольник 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Полилиния 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Полилиния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Прямоугольник 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Полилиния 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Полилиния 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Полилиния 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Полилиния 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Полилиния 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Полилиния 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Полилиния 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Полилиния 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Полилиния 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Полилиния 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Полилиния 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Полилиния 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Полилиния 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Полилиния 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Полилиния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Полилиния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Полилиния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Полилиния 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Полилиния 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Полилиния 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Полилиния 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Полилиния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Полилиния 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Полилиния 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Прямоугольник 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Полилиния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Полилиния 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Полилиния 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Полилиния 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Полилиния 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Полилиния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Полилиния 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Полилиния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Полилиния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Полилиния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Полилиния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Прямоугольник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Полилиния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Полилиния 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Полилиния 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Полилиния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Полилиния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Полилиния 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Полилиния 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Полилиния 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Полилиния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Полилиния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Полилиния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Полилиния 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Полилиния 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F93CC216-A18A-438E-8EF6-39B4E0F83FD3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1425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3EE243-A3CC-484C-99B4-56A66441661B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5328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7BA4EB-60FA-41F8-85FB-056D2A6FFB9A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4245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AE1041-C137-4F5D-9250-D0191CFF8B80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0" name="Надпись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61" name="Надпись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05272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403AD2-C287-45A3-8E92-BAB32C31951E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055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27804A-14BC-4473-AB42-FC19B8BD3EA6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6960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9" name="Текст 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2F7F72-644B-4DD8-B0D7-0D6BFCDEA7D4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016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68D65D-DFBA-4D95-AC3A-FE389EC12A6A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36053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3F20EF-3479-4786-8FAD-EC9DB99F18C6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706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8AF8F4-EEAC-48FC-BD7A-6D09179D6FDF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0880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559DE8-968F-4A00-8FD7-283C487F6584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7427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6B677C-A60A-4360-BE42-8997690B3F2F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161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1411" y="2249486"/>
            <a:ext cx="487839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172200" y="2249485"/>
            <a:ext cx="4875210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794EFB-DEF6-4B80-A8B7-4E4D4E37AAB4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205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9F6FD7-52B3-41D3-8591-A9953FD26929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662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1F4ED1-97C9-4FA0-9AAA-87D40621B20E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8414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4BAF63-103A-4E0E-A5E9-9774B4D78592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6940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EEDF88-D9FC-468B-8F4F-FCB6D7F43658}" type="datetime1">
              <a:rPr lang="ru-RU" noProof="0" smtClean="0"/>
              <a:t>10.12.2019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9425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48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 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Группа 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Прямоугольник 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Полилиния 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Полилиния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Полилиния 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Полилиния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Полилиния 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Полилиния 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Полилиния 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Полилиния 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Полилиния 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Полилиния 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Линия 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Полилиния 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Полилиния 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Полилиния 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Полилиния 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Прямоугольник 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Полилиния 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Полилиния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Полилиния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Полилиния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Полилиния 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Полилиния 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Полилиния 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Полилиния 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Полилиния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Полилиния 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Группа 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Полилиния 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Полилиния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Полилиния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Полилиния 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Полилиния 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Полилиния 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Полилиния 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Полилиния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Полилиния 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Прямоугольник 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638E856-17B3-4016-83AA-035F0EADC1E6}" type="datetime1">
              <a:rPr lang="ru-RU" noProof="0" smtClean="0"/>
              <a:t>10.12.2019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60987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k.snt.mos.ru/events/456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k.snt.mos.ru/events/4567" TargetMode="External"/><Relationship Id="rId4" Type="http://schemas.openxmlformats.org/officeDocument/2006/relationships/hyperlink" Target="http://lk.snt.mos.ru/events/4565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../Desktop/2019-2020/&#1083;&#1072;&#1081;&#1092;&#1093;&#1072;&#1082;&#1080;%20&#1091;&#1089;&#1090;&#1085;&#1086;&#1075;&#1086;%20&#1089;&#1095;&#1105;&#1090;&#1072;%2010&#1089;&#1101;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8D3E5-C7A3-47DF-A374-46BF83A69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3524" y="-66502"/>
            <a:ext cx="10670771" cy="3291840"/>
          </a:xfrm>
        </p:spPr>
        <p:txBody>
          <a:bodyPr rtlCol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latin typeface="Rockwell" panose="02060603020205020403" pitchFamily="18" charset="0"/>
              </a:rPr>
              <a:t>Формирование у школьников основ культуры исследовательской и проектной деятельности в свете последнего поколения ФГОС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78725B-6E40-4D82-B375-7831D81C2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2990" y="5488799"/>
            <a:ext cx="9651662" cy="1795550"/>
          </a:xfrm>
        </p:spPr>
        <p:txBody>
          <a:bodyPr rtlCol="0">
            <a:normAutofit fontScale="70000" lnSpcReduction="20000"/>
          </a:bodyPr>
          <a:lstStyle/>
          <a:p>
            <a:r>
              <a:rPr lang="ru-RU" sz="2600" b="1" dirty="0" smtClean="0">
                <a:ln w="317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Учитель  математики  высшей  квалификационной  </a:t>
            </a:r>
            <a:r>
              <a:rPr lang="ru-RU" sz="2600" b="1" dirty="0">
                <a:ln w="317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категории,</a:t>
            </a:r>
          </a:p>
          <a:p>
            <a:r>
              <a:rPr lang="ru-RU" sz="2600" b="1" dirty="0" smtClean="0">
                <a:ln w="317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Руководитель  </a:t>
            </a:r>
            <a:r>
              <a:rPr lang="ru-RU" sz="2600" b="1" dirty="0">
                <a:ln w="317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кафедры </a:t>
            </a:r>
            <a:r>
              <a:rPr lang="ru-RU" sz="2600" b="1" dirty="0" smtClean="0">
                <a:ln w="317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 технологических  </a:t>
            </a:r>
            <a:r>
              <a:rPr lang="ru-RU" sz="2600" b="1" dirty="0">
                <a:ln w="317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наук</a:t>
            </a:r>
          </a:p>
          <a:p>
            <a:r>
              <a:rPr lang="ru-RU" sz="2600" b="1" dirty="0">
                <a:ln w="317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ГБОУ Школа № 2072 города </a:t>
            </a:r>
            <a:r>
              <a:rPr lang="ru-RU" sz="2600" b="1" dirty="0" smtClean="0">
                <a:ln w="3175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Москвы  Романова  Наталья  Владимировна.</a:t>
            </a:r>
            <a:endParaRPr lang="ru-RU" sz="2600" b="1" dirty="0">
              <a:ln w="3175">
                <a:noFill/>
              </a:ln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rtl="0"/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5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6375"/>
            <a:ext cx="9906000" cy="1477961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>
                <a:latin typeface="Rockwell" panose="02060603020205020403" pitchFamily="18" charset="0"/>
              </a:rPr>
              <a:t>Испытание </a:t>
            </a:r>
            <a:r>
              <a:rPr lang="ru-RU" sz="4400" dirty="0" smtClean="0">
                <a:latin typeface="Rockwell" panose="02060603020205020403" pitchFamily="18" charset="0"/>
              </a:rPr>
              <a:t>  прототипа</a:t>
            </a:r>
            <a:endParaRPr lang="ru-RU" sz="4400" dirty="0">
              <a:latin typeface="Rockwell" panose="02060603020205020403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41411" y="1762297"/>
            <a:ext cx="4878392" cy="1311099"/>
          </a:xfrm>
        </p:spPr>
        <p:txBody>
          <a:bodyPr>
            <a:normAutofit/>
          </a:bodyPr>
          <a:lstStyle/>
          <a:p>
            <a:pPr lvl="1"/>
            <a:r>
              <a:rPr lang="ru-RU" sz="2800" b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получилось? </a:t>
            </a:r>
            <a:endParaRPr lang="ru-RU" sz="2800" b="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F5361-68C0-4BF5-80C8-F1E7BF92B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8859" y="3073397"/>
            <a:ext cx="4878391" cy="2717801"/>
          </a:xfrm>
        </p:spPr>
        <p:txBody>
          <a:bodyPr rtlCol="0">
            <a:normAutofit/>
          </a:bodyPr>
          <a:lstStyle/>
          <a:p>
            <a:pPr lvl="1" rtl="0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Заинтересовать и поиграть;</a:t>
            </a:r>
          </a:p>
          <a:p>
            <a:pPr lvl="1" rtl="0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Выполнить тренировочный устный счёт без принуждения;</a:t>
            </a:r>
          </a:p>
          <a:p>
            <a:pPr lvl="1"/>
            <a:r>
              <a:rPr lang="ru-RU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Популяризировать </a:t>
            </a:r>
            <a:r>
              <a:rPr lang="ru-RU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предмет.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72200" y="1762297"/>
            <a:ext cx="4875210" cy="1311100"/>
          </a:xfrm>
        </p:spPr>
        <p:txBody>
          <a:bodyPr/>
          <a:lstStyle/>
          <a:p>
            <a:pPr lvl="1"/>
            <a:r>
              <a:rPr lang="ru-RU" sz="2800" b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</a:t>
            </a:r>
            <a:r>
              <a:rPr lang="ru-RU" sz="2800" b="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получилось</a:t>
            </a:r>
            <a:r>
              <a:rPr lang="ru-RU" sz="2800" b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586988" y="3073397"/>
            <a:ext cx="4875210" cy="2717801"/>
          </a:xfrm>
        </p:spPr>
        <p:txBody>
          <a:bodyPr/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Доказательства не понадобились, ученики приняли на веру все хитрости.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6376"/>
            <a:ext cx="9906000" cy="1477961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>
                <a:latin typeface="Rockwell" panose="02060603020205020403" pitchFamily="18" charset="0"/>
              </a:rPr>
              <a:t>Испытание прототипа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41411" y="1762297"/>
            <a:ext cx="5109760" cy="2402379"/>
          </a:xfrm>
        </p:spPr>
        <p:txBody>
          <a:bodyPr>
            <a:normAutofit/>
          </a:bodyPr>
          <a:lstStyle/>
          <a:p>
            <a:pPr lvl="1"/>
            <a:r>
              <a:rPr lang="ru-RU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Какие материалы необходимо изменить </a:t>
            </a:r>
            <a:r>
              <a:rPr lang="ru-RU" sz="2800" cap="all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72199" y="1762296"/>
            <a:ext cx="4875211" cy="2402379"/>
          </a:xfrm>
        </p:spPr>
        <p:txBody>
          <a:bodyPr/>
          <a:lstStyle/>
          <a:p>
            <a:pPr lvl="1"/>
            <a:r>
              <a:rPr lang="ru-RU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Хватило ли данных ?</a:t>
            </a:r>
            <a:r>
              <a:rPr lang="ru-RU" sz="2800" b="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55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839" y="15202"/>
            <a:ext cx="10765410" cy="14785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 smtClean="0">
                <a:latin typeface="Rockwell" panose="02060603020205020403" pitchFamily="18" charset="0"/>
              </a:rPr>
              <a:t>Проекты  </a:t>
            </a:r>
            <a:r>
              <a:rPr lang="ru-RU" sz="4400" dirty="0" smtClean="0">
                <a:latin typeface="Rockwell" panose="02060603020205020403" pitchFamily="18" charset="0"/>
              </a:rPr>
              <a:t>ДОНМ </a:t>
            </a:r>
            <a:r>
              <a:rPr lang="ru-RU" sz="4400" dirty="0" smtClean="0">
                <a:latin typeface="Rockwell" panose="02060603020205020403" pitchFamily="18" charset="0"/>
              </a:rPr>
              <a:t/>
            </a:r>
            <a:br>
              <a:rPr lang="ru-RU" sz="4400" dirty="0" smtClean="0">
                <a:latin typeface="Rockwell" panose="02060603020205020403" pitchFamily="18" charset="0"/>
              </a:rPr>
            </a:br>
            <a:r>
              <a:rPr lang="ru-RU" sz="4400" dirty="0" smtClean="0">
                <a:latin typeface="Rockwell" panose="02060603020205020403" pitchFamily="18" charset="0"/>
              </a:rPr>
              <a:t>для обучающихся</a:t>
            </a:r>
            <a:endParaRPr lang="ru-RU" sz="4400" dirty="0">
              <a:latin typeface="Rockwell" panose="020606030202050204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F5361-68C0-4BF5-80C8-F1E7BF92B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1" rtl="0"/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Профориентационные;</a:t>
            </a:r>
          </a:p>
          <a:p>
            <a:pPr lvl="1" rtl="0"/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Социально значимые;</a:t>
            </a:r>
          </a:p>
          <a:p>
            <a:pPr lvl="1" rtl="0"/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Патриотические;</a:t>
            </a:r>
          </a:p>
          <a:p>
            <a:pPr lvl="1" rtl="0"/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Образовательные.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80" t="9634" r="50591" b="9820"/>
          <a:stretch/>
        </p:blipFill>
        <p:spPr>
          <a:xfrm>
            <a:off x="523701" y="380538"/>
            <a:ext cx="11407127" cy="53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3078"/>
            <a:ext cx="9905998" cy="14785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 smtClean="0">
                <a:latin typeface="Rockwell" panose="02060603020205020403" pitchFamily="18" charset="0"/>
              </a:rPr>
              <a:t>Проекты   ДОНМ для учителей</a:t>
            </a:r>
            <a:endParaRPr lang="ru-RU" sz="4400" dirty="0">
              <a:latin typeface="Rockwell" panose="020606030202050204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F5361-68C0-4BF5-80C8-F1E7BF92B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19992"/>
            <a:ext cx="9905999" cy="4015047"/>
          </a:xfrm>
        </p:spPr>
        <p:txBody>
          <a:bodyPr rtlCol="0">
            <a:noAutofit/>
          </a:bodyPr>
          <a:lstStyle/>
          <a:p>
            <a:pPr lvl="1" rtl="0"/>
            <a:r>
              <a:rPr lang="ru-RU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МЭШ;</a:t>
            </a:r>
          </a:p>
          <a:p>
            <a:pPr lvl="1" rtl="0"/>
            <a:r>
              <a:rPr lang="en-US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LearningApps.org</a:t>
            </a:r>
            <a:r>
              <a:rPr lang="ru-RU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1" rtl="0"/>
            <a:r>
              <a:rPr lang="ru-RU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«5 на 5»</a:t>
            </a:r>
          </a:p>
          <a:p>
            <a:pPr lvl="1" rtl="0"/>
            <a:r>
              <a:rPr lang="ru-RU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большого города»</a:t>
            </a:r>
          </a:p>
          <a:p>
            <a:pPr lvl="1" rtl="0"/>
            <a:r>
              <a:rPr lang="ru-RU" sz="36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«Московский учитель» </a:t>
            </a:r>
            <a:endParaRPr lang="ru-RU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endParaRPr lang="ru-RU" sz="4400" dirty="0">
              <a:latin typeface="Rockwell" panose="020606030202050204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14" t="2747" r="2235" b="49964"/>
          <a:stretch/>
        </p:blipFill>
        <p:spPr>
          <a:xfrm>
            <a:off x="1014152" y="349134"/>
            <a:ext cx="10291157" cy="626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endParaRPr lang="ru-RU" sz="4400" dirty="0">
              <a:latin typeface="Rockwell" panose="020606030202050204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03" t="53255" r="3378" b="3443"/>
          <a:stretch/>
        </p:blipFill>
        <p:spPr>
          <a:xfrm>
            <a:off x="881149" y="498763"/>
            <a:ext cx="10365972" cy="6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122218"/>
            <a:ext cx="10704224" cy="798021"/>
          </a:xfrm>
        </p:spPr>
        <p:txBody>
          <a:bodyPr rtlCol="0">
            <a:noAutofit/>
          </a:bodyPr>
          <a:lstStyle/>
          <a:p>
            <a:pPr marL="228600" lvl="0" indent="-228600" algn="ctr">
              <a:lnSpc>
                <a:spcPct val="120000"/>
              </a:lnSpc>
              <a:spcBef>
                <a:spcPts val="1000"/>
              </a:spcBef>
            </a:pPr>
            <a: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 </a:t>
            </a:r>
            <a:b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</a:br>
            <a: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/>
            </a:r>
            <a:b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</a:br>
            <a: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 В </a:t>
            </a:r>
            <a: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библиотеке «МЭШ» собрано около 38 тысяч сценариев уроков, 1197 электронных учебных пособий и более </a:t>
            </a:r>
            <a: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/>
            </a:r>
            <a:b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</a:br>
            <a: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75 </a:t>
            </a:r>
            <a: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тысяч интерактивных приложений</a:t>
            </a:r>
            <a: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.</a:t>
            </a:r>
            <a:b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</a:br>
            <a: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/>
            </a:r>
            <a:b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</a:br>
            <a: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/>
            </a:r>
            <a:b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</a:br>
            <a:endParaRPr lang="ru-RU" sz="2800" dirty="0">
              <a:solidFill>
                <a:schemeClr val="tx1">
                  <a:lumMod val="9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90204" y="2477193"/>
            <a:ext cx="11080865" cy="3915294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chemeClr val="tx1">
                    <a:lumMod val="95000"/>
                  </a:schemeClr>
                </a:solidFill>
                <a:latin typeface="PT Sans"/>
              </a:rPr>
              <a:t>Осенью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PT Sans"/>
              </a:rPr>
              <a:t>проекту «Московская электронная школа» исполнилось три года. Появившись в 2016 году, «МЭШ» стала настоящим цифровым помощником современного учителя, неотъемлемой частью столичной системы образования.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</a:schemeClr>
                </a:solidFill>
                <a:latin typeface="PT Sans"/>
              </a:rPr>
              <a:t>Есть </a:t>
            </a:r>
            <a:r>
              <a:rPr lang="ru-RU" b="1" dirty="0">
                <a:solidFill>
                  <a:schemeClr val="tx1">
                    <a:lumMod val="95000"/>
                  </a:schemeClr>
                </a:solidFill>
                <a:latin typeface="PT Sans"/>
              </a:rPr>
              <a:t>в библиотеке и множество заданий, соответствующих тестам ОГЭ и ЕГЭ. С их помощью школьники готовятся к контрольным, экзаменам и олимпиадам.</a:t>
            </a:r>
          </a:p>
          <a:p>
            <a:endParaRPr lang="ru-RU" b="1" dirty="0" smtClean="0">
              <a:solidFill>
                <a:schemeClr val="tx1">
                  <a:lumMod val="95000"/>
                </a:schemeClr>
              </a:solidFill>
              <a:latin typeface="Lato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46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566033"/>
            <a:ext cx="10704224" cy="798021"/>
          </a:xfrm>
        </p:spPr>
        <p:txBody>
          <a:bodyPr rtlCol="0">
            <a:noAutofit/>
          </a:bodyPr>
          <a:lstStyle/>
          <a:p>
            <a:pPr marL="228600" lvl="0" indent="-228600" algn="ctr">
              <a:lnSpc>
                <a:spcPct val="120000"/>
              </a:lnSpc>
              <a:spcBef>
                <a:spcPts val="1000"/>
              </a:spcBef>
            </a:pPr>
            <a: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 </a:t>
            </a:r>
            <a:b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</a:br>
            <a: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/>
            </a:r>
            <a:b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</a:br>
            <a: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 В </a:t>
            </a:r>
            <a: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библиотеке «МЭШ</a:t>
            </a:r>
            <a:r>
              <a:rPr lang="ru-RU" sz="2800" b="1" cap="none" dirty="0" smtClean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>» приложения</a:t>
            </a:r>
            <a: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/>
            </a:r>
            <a:b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</a:br>
            <a: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  <a:t/>
            </a:r>
            <a:br>
              <a:rPr lang="ru-RU" sz="2800" b="1" cap="none" dirty="0">
                <a:solidFill>
                  <a:schemeClr val="tx1">
                    <a:lumMod val="95000"/>
                  </a:schemeClr>
                </a:solidFill>
                <a:latin typeface="Lato"/>
                <a:ea typeface="+mn-ea"/>
                <a:cs typeface="+mn-cs"/>
              </a:rPr>
            </a:br>
            <a:endParaRPr lang="ru-RU" sz="2800" dirty="0">
              <a:solidFill>
                <a:schemeClr val="tx1">
                  <a:lumMod val="95000"/>
                </a:schemeClr>
              </a:solidFill>
              <a:latin typeface="Rockwell" panose="02060603020205020403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90204" y="1939860"/>
            <a:ext cx="11080865" cy="391529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3200" b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LearningApps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.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org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 – 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это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 приложение для поддержки учебного процесса с помощью интерактивных модулей (приложений, 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упражнений)</a:t>
            </a:r>
          </a:p>
          <a:p>
            <a:pPr algn="just"/>
            <a:r>
              <a:rPr lang="ru-RU" sz="3200" b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Цель: 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повышение мотивации педагогов к использованию возможностей интерактивных приложений 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веб сервиса 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learningApps.org как одного из интерактивных методов обучения.</a:t>
            </a:r>
          </a:p>
          <a:p>
            <a:pPr algn="just"/>
            <a:endParaRPr lang="ru-RU" sz="3200" dirty="0" smtClean="0">
              <a:solidFill>
                <a:schemeClr val="tx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466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03" y="0"/>
            <a:ext cx="10906812" cy="1616321"/>
          </a:xfrm>
        </p:spPr>
        <p:txBody>
          <a:bodyPr rtlCol="0">
            <a:normAutofit/>
          </a:bodyPr>
          <a:lstStyle/>
          <a:p>
            <a:pPr algn="ctr"/>
            <a:r>
              <a:rPr lang="ru-RU" sz="4000" b="1" dirty="0" smtClean="0">
                <a:latin typeface="Rockwell" panose="02060603020205020403" pitchFamily="18" charset="0"/>
              </a:rPr>
              <a:t> </a:t>
            </a:r>
            <a:r>
              <a:rPr lang="ru-RU" sz="4400" dirty="0">
                <a:solidFill>
                  <a:prstClr val="white"/>
                </a:solidFill>
              </a:rPr>
              <a:t>Школа новых технологий</a:t>
            </a:r>
            <a:endParaRPr lang="ru-RU" sz="4400" dirty="0">
              <a:latin typeface="Rockwell" panose="020606030202050204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F5361-68C0-4BF5-80C8-F1E7BF92B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19992"/>
            <a:ext cx="9905999" cy="4015047"/>
          </a:xfrm>
        </p:spPr>
        <p:txBody>
          <a:bodyPr rtlCol="0">
            <a:noAutofit/>
          </a:bodyPr>
          <a:lstStyle/>
          <a:p>
            <a:pPr marL="457200" lvl="1" indent="0" rtl="0">
              <a:buNone/>
            </a:pPr>
            <a:r>
              <a:rPr lang="ru-RU" sz="3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Серия </a:t>
            </a:r>
            <a:r>
              <a:rPr lang="ru-RU" sz="3600" dirty="0" err="1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вебинаров</a:t>
            </a:r>
            <a:r>
              <a:rPr lang="ru-RU" sz="3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ГБОУ Школы № 2072</a:t>
            </a:r>
          </a:p>
          <a:p>
            <a:pPr lvl="1" rtl="0"/>
            <a:r>
              <a:rPr lang="ru-RU" sz="3600" dirty="0" smtClean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«Алгоритм создания МЭШ»;</a:t>
            </a:r>
          </a:p>
          <a:p>
            <a:pPr lvl="1" rtl="0"/>
            <a:r>
              <a:rPr lang="ru-RU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Times New Roman" panose="02020603050405020304" pitchFamily="18" charset="0"/>
              </a:rPr>
              <a:t>Создание образовательных игр в приложении </a:t>
            </a:r>
            <a:r>
              <a:rPr lang="en-US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LearningApps.org</a:t>
            </a:r>
            <a:r>
              <a:rPr lang="ru-RU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   </a:t>
            </a:r>
            <a:r>
              <a:rPr lang="ru-RU" sz="4400" dirty="0" smtClean="0"/>
              <a:t>Об утверждении </a:t>
            </a:r>
            <a:br>
              <a:rPr lang="ru-RU" sz="4400" dirty="0" smtClean="0"/>
            </a:br>
            <a:r>
              <a:rPr lang="ru-RU" sz="4400" dirty="0" smtClean="0"/>
              <a:t>и введении в действие ФГОС</a:t>
            </a:r>
            <a:endParaRPr lang="ru-RU" sz="44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8715" t="17695" r="6045" b="9545"/>
          <a:stretch/>
        </p:blipFill>
        <p:spPr>
          <a:xfrm>
            <a:off x="6642700" y="2249486"/>
            <a:ext cx="4130596" cy="3962778"/>
          </a:xfrm>
          <a:prstGeom prst="rect">
            <a:avLst/>
          </a:prstGeom>
        </p:spPr>
      </p:pic>
      <p:pic>
        <p:nvPicPr>
          <p:cNvPr id="4" name="Picture 2" descr="http://900igr.net/up/datas/66886/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48" y="2249485"/>
            <a:ext cx="5275711" cy="396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4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03" y="0"/>
            <a:ext cx="10906812" cy="1616321"/>
          </a:xfrm>
        </p:spPr>
        <p:txBody>
          <a:bodyPr rtlCol="0">
            <a:normAutofit/>
          </a:bodyPr>
          <a:lstStyle/>
          <a:p>
            <a:pPr algn="ctr"/>
            <a:r>
              <a:rPr lang="ru-RU" sz="4000" b="1" dirty="0" smtClean="0">
                <a:latin typeface="Rockwell" panose="02060603020205020403" pitchFamily="18" charset="0"/>
              </a:rPr>
              <a:t> </a:t>
            </a:r>
            <a:r>
              <a:rPr lang="ru-RU" sz="4400" dirty="0">
                <a:solidFill>
                  <a:prstClr val="white"/>
                </a:solidFill>
              </a:rPr>
              <a:t>Школа новых технологий</a:t>
            </a:r>
            <a:endParaRPr lang="ru-RU" sz="4400" dirty="0">
              <a:latin typeface="Rockwell" panose="020606030202050204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F5361-68C0-4BF5-80C8-F1E7BF92B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532" y="1828800"/>
            <a:ext cx="9916880" cy="4206239"/>
          </a:xfrm>
        </p:spPr>
        <p:txBody>
          <a:bodyPr rtlCol="0"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ru-RU" dirty="0"/>
              <a:t>Старшеклассники и современные цифровые инструменты: проблемы и опыт </a:t>
            </a:r>
            <a:r>
              <a:rPr lang="ru-RU" dirty="0" smtClean="0"/>
              <a:t>решений (11.12.2019)</a:t>
            </a:r>
            <a:endParaRPr lang="ru-RU" dirty="0"/>
          </a:p>
          <a:p>
            <a:pPr marL="457200" lvl="1" indent="0">
              <a:buNone/>
            </a:pPr>
            <a:r>
              <a:rPr lang="en-US" dirty="0"/>
              <a:t> </a:t>
            </a:r>
            <a:r>
              <a:rPr lang="en-US" dirty="0">
                <a:solidFill>
                  <a:srgbClr val="336600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rgbClr val="336600"/>
                </a:solidFill>
                <a:hlinkClick r:id="rId3"/>
              </a:rPr>
              <a:t>lk.snt.mos.ru/events/4568</a:t>
            </a:r>
            <a:endParaRPr lang="ru-RU" dirty="0" smtClean="0">
              <a:solidFill>
                <a:srgbClr val="3366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/>
              <a:t>Экскурсия в музей истории вычислительной </a:t>
            </a:r>
            <a:r>
              <a:rPr lang="ru-RU" dirty="0" smtClean="0"/>
              <a:t>техники (12.12.2019)</a:t>
            </a:r>
            <a:br>
              <a:rPr lang="ru-RU" dirty="0" smtClean="0"/>
            </a:b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://lk.snt.mos.ru/events/4565</a:t>
            </a:r>
            <a:r>
              <a:rPr lang="en-US" dirty="0"/>
              <a:t> </a:t>
            </a:r>
            <a:endParaRPr lang="ru-RU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ru-RU" dirty="0"/>
              <a:t>Психодиагностика обучающихся с использованием комплекса компьютерных психодиагностических методик 1С: </a:t>
            </a:r>
            <a:r>
              <a:rPr lang="ru-RU" dirty="0" smtClean="0"/>
              <a:t>Психодиагностика (13.12.2019)</a:t>
            </a:r>
            <a:endParaRPr lang="ru-RU" dirty="0"/>
          </a:p>
          <a:p>
            <a:pPr marL="457200" lvl="1" indent="0">
              <a:buNone/>
            </a:pPr>
            <a:r>
              <a:rPr lang="ru-RU" dirty="0">
                <a:hlinkClick r:id="rId5"/>
              </a:rPr>
              <a:t>	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://lk.snt.mos.ru/events/4567</a:t>
            </a:r>
            <a:r>
              <a:rPr lang="en-US" dirty="0"/>
              <a:t> </a:t>
            </a:r>
            <a:endParaRPr lang="ru-RU" dirty="0" smtClean="0"/>
          </a:p>
          <a:p>
            <a:pPr marL="457200" lvl="1" indent="0">
              <a:buNone/>
            </a:pPr>
            <a:endParaRPr lang="ru-RU" sz="36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389" y="0"/>
            <a:ext cx="9905998" cy="14785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 smtClean="0">
                <a:latin typeface="Rockwell" panose="02060603020205020403" pitchFamily="18" charset="0"/>
              </a:rPr>
              <a:t>Городские проекты</a:t>
            </a:r>
            <a:endParaRPr lang="ru-RU" sz="4400" dirty="0">
              <a:latin typeface="Rockwell" panose="020606030202050204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F5361-68C0-4BF5-80C8-F1E7BF92B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676697"/>
            <a:ext cx="9905999" cy="2568633"/>
          </a:xfrm>
        </p:spPr>
        <p:txBody>
          <a:bodyPr rtlCol="0">
            <a:normAutofit/>
          </a:bodyPr>
          <a:lstStyle/>
          <a:p>
            <a:pPr lvl="1" rtl="0"/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Московское долголетие;</a:t>
            </a:r>
          </a:p>
          <a:p>
            <a:pPr lvl="1" rtl="0"/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городской среды;</a:t>
            </a:r>
          </a:p>
          <a:p>
            <a:pPr lvl="1" rtl="0"/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Активный гражданин…</a:t>
            </a:r>
          </a:p>
          <a:p>
            <a:pPr lvl="1" rtl="0"/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8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120" y="0"/>
            <a:ext cx="9905998" cy="14785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 smtClean="0">
                <a:latin typeface="Rockwell" panose="02060603020205020403" pitchFamily="18" charset="0"/>
              </a:rPr>
              <a:t>Городские проекты</a:t>
            </a:r>
            <a:endParaRPr lang="ru-RU" sz="4400" dirty="0">
              <a:latin typeface="Rockwell" panose="020606030202050204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F5361-68C0-4BF5-80C8-F1E7BF92B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976" y="1734532"/>
            <a:ext cx="4797474" cy="4873658"/>
          </a:xfrm>
        </p:spPr>
        <p:txBody>
          <a:bodyPr rtlCol="0">
            <a:normAutofit lnSpcReduction="10000"/>
          </a:bodyPr>
          <a:lstStyle/>
          <a:p>
            <a:pPr marL="457200" lvl="1" indent="0" algn="just">
              <a:buNone/>
            </a:pPr>
            <a:r>
              <a:rPr lang="ru-RU" sz="2400" dirty="0">
                <a:solidFill>
                  <a:srgbClr val="FFFFFF"/>
                </a:solidFill>
                <a:latin typeface="Lato"/>
              </a:rPr>
              <a:t>Проект Мэра Москвы «Московское долголетие» предназначен для активных москвичей старшего поколения. В осенне-зимнем сезоне участников проекта ждут новые направления: спортивные игры, лыжи и коньки, </a:t>
            </a:r>
            <a:r>
              <a:rPr lang="ru-RU" sz="2400" dirty="0" smtClean="0">
                <a:solidFill>
                  <a:srgbClr val="FFFFFF"/>
                </a:solidFill>
                <a:latin typeface="Lato"/>
              </a:rPr>
              <a:t>интеллектуальные клубы.</a:t>
            </a:r>
          </a:p>
          <a:p>
            <a:pPr marL="457200" lvl="1" indent="0" algn="just">
              <a:buNone/>
            </a:pPr>
            <a:r>
              <a:rPr lang="ru-RU" sz="2400" b="1" dirty="0">
                <a:solidFill>
                  <a:srgbClr val="FFFFFF"/>
                </a:solidFill>
                <a:latin typeface="Lato"/>
              </a:rPr>
              <a:t> </a:t>
            </a:r>
            <a:r>
              <a:rPr lang="ru-RU" sz="2400" b="1" dirty="0" smtClean="0">
                <a:solidFill>
                  <a:srgbClr val="FFFFFF"/>
                </a:solidFill>
                <a:latin typeface="Lato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908" t="1372" r="1234" b="3430"/>
          <a:stretch/>
        </p:blipFill>
        <p:spPr>
          <a:xfrm>
            <a:off x="5222450" y="1838227"/>
            <a:ext cx="6961980" cy="43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2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 smtClean="0">
                <a:latin typeface="Rockwell" panose="02060603020205020403" pitchFamily="18" charset="0"/>
              </a:rPr>
              <a:t>Городские проекты</a:t>
            </a:r>
            <a:endParaRPr lang="ru-RU" sz="4400" dirty="0">
              <a:latin typeface="Rockwell" panose="020606030202050204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080" t="23170" r="66729" b="8335"/>
          <a:stretch/>
        </p:blipFill>
        <p:spPr>
          <a:xfrm>
            <a:off x="2174082" y="1197032"/>
            <a:ext cx="7840659" cy="53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1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524" y="2572009"/>
            <a:ext cx="10706589" cy="1478570"/>
          </a:xfrm>
        </p:spPr>
        <p:txBody>
          <a:bodyPr>
            <a:noAutofit/>
          </a:bodyPr>
          <a:lstStyle/>
          <a:p>
            <a:pPr marL="228600" indent="-228600" algn="ctr">
              <a:lnSpc>
                <a:spcPct val="120000"/>
              </a:lnSpc>
              <a:spcBef>
                <a:spcPts val="1000"/>
              </a:spcBef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535" y="0"/>
            <a:ext cx="9905998" cy="14785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>
                <a:latin typeface="Rockwell" panose="02060603020205020403" pitchFamily="18" charset="0"/>
              </a:rPr>
              <a:t>Общие сведения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F5361-68C0-4BF5-80C8-F1E7BF92B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94313"/>
            <a:ext cx="9905999" cy="3965170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</a:rPr>
              <a:t>С 2012 года в соответствии с ФГОС в учебные планы российских школ внесена проектная и исследовательская деятельность обучающихся, которая нацелена на развитие личностных качеств учеников. Стандарты устанавливают требования к достижению личностных, предметных и метапредметных </a:t>
            </a: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</a:rPr>
              <a:t>результатов.</a:t>
            </a:r>
            <a:endParaRPr lang="ru-RU" sz="2800" b="1" dirty="0">
              <a:solidFill>
                <a:schemeClr val="tx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>
                <a:latin typeface="Rockwell" panose="02060603020205020403" pitchFamily="18" charset="0"/>
              </a:rPr>
              <a:t>Общие сведения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F5361-68C0-4BF5-80C8-F1E7BF92B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87484"/>
            <a:ext cx="9905999" cy="4103717"/>
          </a:xfrm>
        </p:spPr>
        <p:txBody>
          <a:bodyPr rtlCol="0">
            <a:noAutofit/>
          </a:bodyPr>
          <a:lstStyle/>
          <a:p>
            <a:pPr algn="just" rtl="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Оценка за проектную деятельность выставляется в аттестат каждого выпускника;</a:t>
            </a:r>
          </a:p>
          <a:p>
            <a:pPr algn="just" rtl="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или исследование не должны сводится к пересказыванию  фактов, сведений (даже если они интересные и занимательные);</a:t>
            </a:r>
          </a:p>
          <a:p>
            <a:pPr algn="just" rtl="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– это создание продукта или улучшение уже существующего продукта.</a:t>
            </a:r>
            <a:endParaRPr lang="ru-RU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9058" y="0"/>
            <a:ext cx="9905998" cy="1478570"/>
          </a:xfrm>
        </p:spPr>
        <p:txBody>
          <a:bodyPr/>
          <a:lstStyle/>
          <a:p>
            <a:pPr algn="ctr"/>
            <a:r>
              <a:rPr lang="ru-RU" sz="4400" dirty="0">
                <a:solidFill>
                  <a:prstClr val="white"/>
                </a:solidFill>
                <a:latin typeface="Rockwell" panose="02060603020205020403" pitchFamily="18" charset="0"/>
              </a:rPr>
              <a:t>Общие сведения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030" y="963180"/>
            <a:ext cx="10962604" cy="5468985"/>
          </a:xfrm>
        </p:spPr>
        <p:txBody>
          <a:bodyPr>
            <a:noAutofit/>
          </a:bodyPr>
          <a:lstStyle/>
          <a:p>
            <a:r>
              <a:rPr lang="ru-RU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проекта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размерам самого проекта, количеству участников и степени влияния на окружающий мир): мелкие проекты, средние проекты, крупные проекты, очень крупные проекты. Это разделение проектов очень условное.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</a:t>
            </a:r>
            <a:r>
              <a:rPr lang="ru-RU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продолжительности периода осуществления проекта): краткосрочные (до 3-х лет), среднесрочные (от 3-х до 5-ти лет), долгосрочные (свыше 5-ти лет).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Сложность </a:t>
            </a:r>
            <a:r>
              <a:rPr lang="ru-RU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степени сложности): простые, сложные, очень сложные.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характеру предметной области проекта): инвестиционный, инновационный, образовательный, научно-исследовательский, учебный, смешанный. </a:t>
            </a:r>
          </a:p>
        </p:txBody>
      </p:sp>
    </p:spTree>
    <p:extLst>
      <p:ext uri="{BB962C8B-B14F-4D97-AF65-F5344CB8AC3E}">
        <p14:creationId xmlns:p14="http://schemas.microsoft.com/office/powerpoint/2010/main" val="26518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962" y="0"/>
            <a:ext cx="9905998" cy="147857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 smtClean="0">
                <a:latin typeface="Rockwell" panose="02060603020205020403" pitchFamily="18" charset="0"/>
              </a:rPr>
              <a:t>Вехи проекта</a:t>
            </a:r>
            <a:endParaRPr lang="ru-RU" sz="4400" dirty="0">
              <a:latin typeface="Rockwell" panose="02060603020205020403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42FA989-6B7C-488C-85ED-CB8D01BA32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209549"/>
              </p:ext>
            </p:extLst>
          </p:nvPr>
        </p:nvGraphicFramePr>
        <p:xfrm>
          <a:off x="477060" y="1871331"/>
          <a:ext cx="11518205" cy="4492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5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57942"/>
            <a:ext cx="9905998" cy="147135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sz="4400" dirty="0" smtClean="0">
                <a:latin typeface="Rockwell" panose="02060603020205020403" pitchFamily="18" charset="0"/>
              </a:rPr>
              <a:t>Прототип: </a:t>
            </a:r>
            <a:br>
              <a:rPr lang="ru-RU" sz="4400" dirty="0" smtClean="0">
                <a:latin typeface="Rockwell" panose="02060603020205020403" pitchFamily="18" charset="0"/>
              </a:rPr>
            </a:br>
            <a:r>
              <a:rPr lang="ru-RU" sz="2800" dirty="0" smtClean="0">
                <a:latin typeface="Rockwell" panose="02060603020205020403" pitchFamily="18" charset="0"/>
              </a:rPr>
              <a:t>педагогический проект обучающихся 10сэ класса в рамках внеурочной деятельности для семиклассников ГБОУ Школы № 2072</a:t>
            </a:r>
            <a:endParaRPr lang="ru-RU" sz="2800" dirty="0">
              <a:latin typeface="Rockwell" panose="020606030202050204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013" t="15851" r="53837" b="8010"/>
          <a:stretch/>
        </p:blipFill>
        <p:spPr>
          <a:xfrm>
            <a:off x="1706250" y="1726892"/>
            <a:ext cx="8964891" cy="50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1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57942"/>
            <a:ext cx="10217886" cy="147135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4400" dirty="0" smtClean="0">
                <a:latin typeface="Rockwell" panose="02060603020205020403" pitchFamily="18" charset="0"/>
              </a:rPr>
              <a:t>Прототип: </a:t>
            </a:r>
            <a:br>
              <a:rPr lang="ru-RU" sz="4400" dirty="0" smtClean="0">
                <a:latin typeface="Rockwell" panose="02060603020205020403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Rockwell" panose="02060603020205020403" pitchFamily="18" charset="0"/>
                <a:hlinkClick r:id="rId3" action="ppaction://hlinkpres?slideindex=1&amp;slidetitle="/>
              </a:rPr>
              <a:t>педагогический проект обучающихся 10сэ класса в рамках внеурочной деятельности для семиклассников ГБОУ Школы № 2072</a:t>
            </a:r>
            <a:endParaRPr lang="ru-RU" sz="2800" b="1" dirty="0">
              <a:solidFill>
                <a:srgbClr val="FFFF00"/>
              </a:solidFill>
              <a:latin typeface="Rockwell" panose="020606030202050204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8860" t="28592" r="25361" b="9825"/>
          <a:stretch/>
        </p:blipFill>
        <p:spPr>
          <a:xfrm>
            <a:off x="8589483" y="1781666"/>
            <a:ext cx="2769816" cy="4967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0326" t="33561" r="31106" b="11047"/>
          <a:stretch/>
        </p:blipFill>
        <p:spPr>
          <a:xfrm>
            <a:off x="1320205" y="1781666"/>
            <a:ext cx="7003658" cy="49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0"/>
            <a:ext cx="9906000" cy="1477961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 smtClean="0">
                <a:latin typeface="Rockwell" panose="02060603020205020403" pitchFamily="18" charset="0"/>
              </a:rPr>
              <a:t>Вопросы к аудитории</a:t>
            </a:r>
            <a:endParaRPr lang="ru-RU" sz="4400" dirty="0">
              <a:latin typeface="Rockwell" panose="02060603020205020403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41410" y="1762297"/>
            <a:ext cx="5209513" cy="2310939"/>
          </a:xfrm>
        </p:spPr>
        <p:txBody>
          <a:bodyPr>
            <a:normAutofit/>
          </a:bodyPr>
          <a:lstStyle/>
          <a:p>
            <a:pPr lvl="1"/>
            <a:r>
              <a:rPr lang="ru-RU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получилось? </a:t>
            </a:r>
            <a:endParaRPr lang="ru-RU" sz="28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72200" y="1762296"/>
            <a:ext cx="4875210" cy="2310939"/>
          </a:xfrm>
        </p:spPr>
        <p:txBody>
          <a:bodyPr/>
          <a:lstStyle/>
          <a:p>
            <a:pPr lvl="1"/>
            <a:r>
              <a:rPr lang="ru-RU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</a:t>
            </a:r>
            <a:r>
              <a:rPr lang="ru-RU" sz="28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получилось</a:t>
            </a:r>
            <a:r>
              <a:rPr lang="ru-RU" sz="28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37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епь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98_TF77815013" id="{1962104C-795F-4371-8349-496C14F8AF43}" vid="{D67E7ACE-B642-453D-889A-899E3699D5A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Цикл «проблема-решение» </Template>
  <TotalTime>0</TotalTime>
  <Words>503</Words>
  <Application>Microsoft Office PowerPoint</Application>
  <PresentationFormat>Широкоэкранный</PresentationFormat>
  <Paragraphs>97</Paragraphs>
  <Slides>24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Calibri</vt:lpstr>
      <vt:lpstr>Lato</vt:lpstr>
      <vt:lpstr>PT Sans</vt:lpstr>
      <vt:lpstr>Rockwell</vt:lpstr>
      <vt:lpstr>Tahoma</vt:lpstr>
      <vt:lpstr>Times New Roman</vt:lpstr>
      <vt:lpstr>Trebuchet MS</vt:lpstr>
      <vt:lpstr>Tw Cen MT</vt:lpstr>
      <vt:lpstr>Wingdings</vt:lpstr>
      <vt:lpstr>Цепь</vt:lpstr>
      <vt:lpstr>Формирование у школьников основ культуры исследовательской и проектной деятельности в свете последнего поколения ФГОС</vt:lpstr>
      <vt:lpstr>   Об утверждении  и введении в действие ФГОС</vt:lpstr>
      <vt:lpstr>Общие сведения</vt:lpstr>
      <vt:lpstr>Общие сведения</vt:lpstr>
      <vt:lpstr>Общие сведения</vt:lpstr>
      <vt:lpstr>Вехи проекта</vt:lpstr>
      <vt:lpstr>Прототип:  педагогический проект обучающихся 10сэ класса в рамках внеурочной деятельности для семиклассников ГБОУ Школы № 2072</vt:lpstr>
      <vt:lpstr>Прототип:  педагогический проект обучающихся 10сэ класса в рамках внеурочной деятельности для семиклассников ГБОУ Школы № 2072</vt:lpstr>
      <vt:lpstr>Вопросы к аудитории</vt:lpstr>
      <vt:lpstr>Испытание   прототипа</vt:lpstr>
      <vt:lpstr>Испытание прототипа</vt:lpstr>
      <vt:lpstr>Проекты  ДОНМ  для обучающихся</vt:lpstr>
      <vt:lpstr>Презентация PowerPoint</vt:lpstr>
      <vt:lpstr>Проекты   ДОНМ для учителей</vt:lpstr>
      <vt:lpstr>Презентация PowerPoint</vt:lpstr>
      <vt:lpstr>Презентация PowerPoint</vt:lpstr>
      <vt:lpstr>    В библиотеке «МЭШ» собрано около 38 тысяч сценариев уроков, 1197 электронных учебных пособий и более  75 тысяч интерактивных приложений.   </vt:lpstr>
      <vt:lpstr>    В библиотеке «МЭШ» приложения  </vt:lpstr>
      <vt:lpstr> Школа новых технологий</vt:lpstr>
      <vt:lpstr> Школа новых технологий</vt:lpstr>
      <vt:lpstr>Городские проекты</vt:lpstr>
      <vt:lpstr>Городские проекты</vt:lpstr>
      <vt:lpstr>Городские проекты</vt:lpstr>
      <vt:lpstr>спасибо за внимание!!!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2019-11-24T16:06:35Z</dcterms:created>
  <dcterms:modified xsi:type="dcterms:W3CDTF">2019-12-10T20:01:34Z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2018-08-20T22:55:44.5188046Z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