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8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01A35B5-96C3-4817-96D5-D58CF54E0DE0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C08F86-9EAF-4025-AA71-B3A04E737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gal57.files.wordpress.com/2011/03/d0bad0b0d180d182d0bed184d0b5d0bbd18c-d0bfd0bed0b4-d181d0bed0bbd0bed0bcd0bed0b9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SHKO\Franc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996952"/>
            <a:ext cx="784887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cuisine de la France!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420888"/>
            <a:ext cx="8183880" cy="129614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  Les </a:t>
            </a:r>
            <a:r>
              <a:rPr lang="en-US" sz="6000" dirty="0" err="1" smtClean="0"/>
              <a:t>proverbes</a:t>
            </a:r>
            <a:r>
              <a:rPr lang="en-US" sz="6000" dirty="0" smtClean="0"/>
              <a:t>.</a:t>
            </a:r>
            <a:endParaRPr lang="ru-RU" sz="6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</p:spPr>
        <p:txBody>
          <a:bodyPr>
            <a:noAutofit/>
          </a:bodyPr>
          <a:lstStyle/>
          <a:p>
            <a:pPr lvl="1"/>
            <a:r>
              <a:rPr lang="en-US" sz="2400" b="1" dirty="0" err="1" smtClean="0">
                <a:solidFill>
                  <a:srgbClr val="C00000"/>
                </a:solidFill>
              </a:rPr>
              <a:t>L’appétit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vient</a:t>
            </a:r>
            <a:r>
              <a:rPr lang="en-US" sz="2400" b="1" dirty="0">
                <a:solidFill>
                  <a:srgbClr val="C00000"/>
                </a:solidFill>
              </a:rPr>
              <a:t> en </a:t>
            </a:r>
            <a:r>
              <a:rPr lang="en-US" sz="2400" b="1" dirty="0" err="1">
                <a:solidFill>
                  <a:srgbClr val="C00000"/>
                </a:solidFill>
              </a:rPr>
              <a:t>mangeant</a:t>
            </a:r>
            <a:r>
              <a:rPr lang="en-US" sz="2400" b="1" dirty="0" smtClean="0">
                <a:solidFill>
                  <a:srgbClr val="C00000"/>
                </a:solidFill>
              </a:rPr>
              <a:t>. - </a:t>
            </a:r>
            <a:r>
              <a:rPr lang="ru-RU" sz="2400" b="1" dirty="0">
                <a:solidFill>
                  <a:srgbClr val="C00000"/>
                </a:solidFill>
              </a:rPr>
              <a:t>Аппетит приходит во время еды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Il </a:t>
            </a:r>
            <a:r>
              <a:rPr lang="en-US" sz="2400" b="1" dirty="0" err="1">
                <a:solidFill>
                  <a:srgbClr val="C00000"/>
                </a:solidFill>
              </a:rPr>
              <a:t>faut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travailler</a:t>
            </a:r>
            <a:r>
              <a:rPr lang="en-US" sz="2400" b="1" dirty="0">
                <a:solidFill>
                  <a:srgbClr val="C00000"/>
                </a:solidFill>
              </a:rPr>
              <a:t> qui </a:t>
            </a:r>
            <a:r>
              <a:rPr lang="en-US" sz="2400" b="1" dirty="0" err="1">
                <a:solidFill>
                  <a:srgbClr val="C00000"/>
                </a:solidFill>
              </a:rPr>
              <a:t>veut</a:t>
            </a:r>
            <a:r>
              <a:rPr lang="en-US" sz="2400" b="1" dirty="0">
                <a:solidFill>
                  <a:srgbClr val="C00000"/>
                </a:solidFill>
              </a:rPr>
              <a:t> manger</a:t>
            </a:r>
            <a:r>
              <a:rPr lang="en-US" sz="2400" b="1" dirty="0" smtClean="0">
                <a:solidFill>
                  <a:srgbClr val="C00000"/>
                </a:solidFill>
              </a:rPr>
              <a:t>. - </a:t>
            </a:r>
            <a:r>
              <a:rPr lang="ru-RU" sz="2400" b="1" dirty="0">
                <a:solidFill>
                  <a:srgbClr val="C00000"/>
                </a:solidFill>
              </a:rPr>
              <a:t>Не потопаешь, не </a:t>
            </a:r>
            <a:r>
              <a:rPr lang="ru-RU" sz="2400" b="1" dirty="0" err="1">
                <a:solidFill>
                  <a:srgbClr val="C00000"/>
                </a:solidFill>
              </a:rPr>
              <a:t>полопаешь.Без</a:t>
            </a:r>
            <a:r>
              <a:rPr lang="ru-RU" sz="2400" b="1" dirty="0">
                <a:solidFill>
                  <a:srgbClr val="C00000"/>
                </a:solidFill>
              </a:rPr>
              <a:t> труда не выловишь рыбку из пруда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L’homme</a:t>
            </a:r>
            <a:r>
              <a:rPr lang="en-US" sz="2400" b="1" dirty="0">
                <a:solidFill>
                  <a:srgbClr val="C00000"/>
                </a:solidFill>
              </a:rPr>
              <a:t> qui a </a:t>
            </a:r>
            <a:r>
              <a:rPr lang="en-US" sz="2400" b="1" dirty="0" err="1">
                <a:solidFill>
                  <a:srgbClr val="C00000"/>
                </a:solidFill>
              </a:rPr>
              <a:t>faim</a:t>
            </a:r>
            <a:r>
              <a:rPr lang="en-US" sz="2400" b="1" dirty="0">
                <a:solidFill>
                  <a:srgbClr val="C00000"/>
                </a:solidFill>
              </a:rPr>
              <a:t> ne </a:t>
            </a:r>
            <a:r>
              <a:rPr lang="en-US" sz="2400" b="1" dirty="0" err="1">
                <a:solidFill>
                  <a:srgbClr val="C00000"/>
                </a:solidFill>
              </a:rPr>
              <a:t>pense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qu’à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pain</a:t>
            </a:r>
            <a:r>
              <a:rPr lang="en-US" sz="2400" b="1" dirty="0" smtClean="0">
                <a:solidFill>
                  <a:srgbClr val="C00000"/>
                </a:solidFill>
              </a:rPr>
              <a:t>. - </a:t>
            </a:r>
            <a:r>
              <a:rPr lang="ru-RU" sz="2400" b="1" dirty="0">
                <a:solidFill>
                  <a:srgbClr val="C00000"/>
                </a:solidFill>
              </a:rPr>
              <a:t>Голодному Федоту и репа в охоту. Голодной куме хлеб на уме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La </a:t>
            </a:r>
            <a:r>
              <a:rPr lang="en-US" sz="2400" b="1" dirty="0" err="1">
                <a:solidFill>
                  <a:srgbClr val="C00000"/>
                </a:solidFill>
              </a:rPr>
              <a:t>pomme</a:t>
            </a:r>
            <a:r>
              <a:rPr lang="en-US" sz="2400" b="1" dirty="0">
                <a:solidFill>
                  <a:srgbClr val="C00000"/>
                </a:solidFill>
              </a:rPr>
              <a:t> ne </a:t>
            </a:r>
            <a:r>
              <a:rPr lang="en-US" sz="2400" b="1" dirty="0" err="1">
                <a:solidFill>
                  <a:srgbClr val="C00000"/>
                </a:solidFill>
              </a:rPr>
              <a:t>tombe</a:t>
            </a:r>
            <a:r>
              <a:rPr lang="en-US" sz="2400" b="1" dirty="0">
                <a:solidFill>
                  <a:srgbClr val="C00000"/>
                </a:solidFill>
              </a:rPr>
              <a:t> pas loin de </a:t>
            </a:r>
            <a:r>
              <a:rPr lang="en-US" sz="2400" b="1" dirty="0" smtClean="0">
                <a:solidFill>
                  <a:srgbClr val="C00000"/>
                </a:solidFill>
              </a:rPr>
              <a:t>son </a:t>
            </a:r>
            <a:r>
              <a:rPr lang="en-US" sz="2400" b="1" dirty="0" err="1">
                <a:solidFill>
                  <a:srgbClr val="C00000"/>
                </a:solidFill>
              </a:rPr>
              <a:t>arbre</a:t>
            </a:r>
            <a:r>
              <a:rPr lang="en-US" sz="2400" b="1" dirty="0" smtClean="0">
                <a:solidFill>
                  <a:srgbClr val="C00000"/>
                </a:solidFill>
              </a:rPr>
              <a:t>. - </a:t>
            </a:r>
            <a:r>
              <a:rPr lang="ru-RU" sz="2400" b="1" dirty="0">
                <a:solidFill>
                  <a:srgbClr val="C00000"/>
                </a:solidFill>
              </a:rPr>
              <a:t>Яблочко от яблони недалеко падает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/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en-US" sz="2400" b="1" dirty="0" err="1">
                <a:solidFill>
                  <a:srgbClr val="C00000"/>
                </a:solidFill>
              </a:rPr>
              <a:t>Garder</a:t>
            </a:r>
            <a:r>
              <a:rPr lang="en-US" sz="2400" b="1" dirty="0">
                <a:solidFill>
                  <a:srgbClr val="C00000"/>
                </a:solidFill>
              </a:rPr>
              <a:t> la </a:t>
            </a:r>
            <a:r>
              <a:rPr lang="en-US" sz="2400" b="1" dirty="0" err="1">
                <a:solidFill>
                  <a:srgbClr val="C00000"/>
                </a:solidFill>
              </a:rPr>
              <a:t>poire</a:t>
            </a:r>
            <a:r>
              <a:rPr lang="en-US" sz="2400" b="1" dirty="0">
                <a:solidFill>
                  <a:srgbClr val="C00000"/>
                </a:solidFill>
              </a:rPr>
              <a:t> pour la </a:t>
            </a:r>
            <a:r>
              <a:rPr lang="en-US" sz="2400" b="1" dirty="0" err="1">
                <a:solidFill>
                  <a:srgbClr val="C00000"/>
                </a:solidFill>
              </a:rPr>
              <a:t>bonne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bouche</a:t>
            </a:r>
            <a:r>
              <a:rPr lang="en-US" sz="2400" b="1" dirty="0" smtClean="0">
                <a:solidFill>
                  <a:srgbClr val="C00000"/>
                </a:solidFill>
              </a:rPr>
              <a:t>. - </a:t>
            </a:r>
            <a:r>
              <a:rPr lang="ru-RU" sz="2400" b="1" dirty="0">
                <a:solidFill>
                  <a:srgbClr val="C00000"/>
                </a:solidFill>
              </a:rPr>
              <a:t>Оставить на закуску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 petit d</a:t>
            </a:r>
            <a:r>
              <a:rPr lang="fr-FR" sz="4400" dirty="0" smtClean="0"/>
              <a:t>é</a:t>
            </a:r>
            <a:r>
              <a:rPr lang="en-US" sz="4400" dirty="0" err="1" smtClean="0"/>
              <a:t>jeuner</a:t>
            </a:r>
            <a:r>
              <a:rPr lang="en-US" sz="4400" dirty="0" smtClean="0"/>
              <a:t>.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A </a:t>
            </a:r>
            <a:r>
              <a:rPr lang="en-US" sz="4400" dirty="0" err="1" smtClean="0"/>
              <a:t>quelle</a:t>
            </a:r>
            <a:r>
              <a:rPr lang="en-US" sz="4400" dirty="0" smtClean="0"/>
              <a:t> </a:t>
            </a:r>
            <a:r>
              <a:rPr lang="en-US" sz="4400" dirty="0" err="1" smtClean="0"/>
              <a:t>heure</a:t>
            </a:r>
            <a:r>
              <a:rPr lang="en-US" sz="4400" dirty="0" smtClean="0"/>
              <a:t>?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</a:t>
            </a:r>
            <a:r>
              <a:rPr lang="en-US" sz="4400" dirty="0" err="1" smtClean="0"/>
              <a:t>Qu’est-ce</a:t>
            </a:r>
            <a:r>
              <a:rPr lang="en-US" sz="4400" dirty="0" smtClean="0"/>
              <a:t> </a:t>
            </a:r>
            <a:r>
              <a:rPr lang="en-US" sz="4400" dirty="0" err="1" smtClean="0"/>
              <a:t>qu’on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</a:t>
            </a:r>
            <a:r>
              <a:rPr lang="en-US" sz="4400" dirty="0" err="1" smtClean="0"/>
              <a:t>prend</a:t>
            </a:r>
            <a:r>
              <a:rPr lang="en-US" sz="4400" dirty="0" smtClean="0"/>
              <a:t>…?</a:t>
            </a:r>
            <a:br>
              <a:rPr lang="en-US" sz="4400" dirty="0" smtClean="0"/>
            </a:b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ASHKO\День Франции 2012\рецепты\Р·Р°РІС‚СЂР°Р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237152" cy="6072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 d</a:t>
            </a:r>
            <a:r>
              <a:rPr lang="fr-FR" sz="4400" dirty="0" smtClean="0"/>
              <a:t>é</a:t>
            </a:r>
            <a:r>
              <a:rPr lang="en-US" sz="4400" dirty="0" err="1" smtClean="0"/>
              <a:t>jeuner</a:t>
            </a:r>
            <a:r>
              <a:rPr lang="en-US" sz="4400" dirty="0" smtClean="0"/>
              <a:t>.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A </a:t>
            </a:r>
            <a:r>
              <a:rPr lang="en-US" sz="4400" dirty="0" err="1" smtClean="0"/>
              <a:t>quelle</a:t>
            </a:r>
            <a:r>
              <a:rPr lang="en-US" sz="4400" dirty="0" smtClean="0"/>
              <a:t> </a:t>
            </a:r>
            <a:r>
              <a:rPr lang="en-US" sz="4400" dirty="0" err="1" smtClean="0"/>
              <a:t>heure</a:t>
            </a:r>
            <a:r>
              <a:rPr lang="en-US" sz="4400" dirty="0" smtClean="0"/>
              <a:t>?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</a:t>
            </a:r>
            <a:r>
              <a:rPr lang="en-US" sz="4400" dirty="0" err="1" smtClean="0"/>
              <a:t>Qu’est-ce</a:t>
            </a:r>
            <a:r>
              <a:rPr lang="en-US" sz="4400" dirty="0" smtClean="0"/>
              <a:t> </a:t>
            </a:r>
            <a:r>
              <a:rPr lang="en-US" sz="4400" dirty="0" err="1" smtClean="0"/>
              <a:t>qu’on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</a:t>
            </a:r>
            <a:r>
              <a:rPr lang="en-US" sz="4400" dirty="0" err="1" smtClean="0"/>
              <a:t>prend</a:t>
            </a:r>
            <a:r>
              <a:rPr lang="en-US" sz="4400" dirty="0" smtClean="0"/>
              <a:t>…?</a:t>
            </a:r>
            <a:br>
              <a:rPr lang="en-US" sz="4400" dirty="0" smtClean="0"/>
            </a:b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ASHKO\День Франции 2012\рецепты\РѕР±РµРґ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289806" cy="6072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 </a:t>
            </a:r>
            <a:r>
              <a:rPr lang="en-US" sz="4400" dirty="0" err="1" smtClean="0"/>
              <a:t>gouter</a:t>
            </a:r>
            <a:r>
              <a:rPr lang="en-US" sz="4400" dirty="0" smtClean="0"/>
              <a:t>.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A </a:t>
            </a:r>
            <a:r>
              <a:rPr lang="en-US" sz="4400" dirty="0" err="1" smtClean="0"/>
              <a:t>quelle</a:t>
            </a:r>
            <a:r>
              <a:rPr lang="en-US" sz="4400" dirty="0" smtClean="0"/>
              <a:t> </a:t>
            </a:r>
            <a:r>
              <a:rPr lang="en-US" sz="4400" dirty="0" err="1" smtClean="0"/>
              <a:t>heure</a:t>
            </a:r>
            <a:r>
              <a:rPr lang="en-US" sz="4400" dirty="0" smtClean="0"/>
              <a:t>?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</a:t>
            </a:r>
            <a:r>
              <a:rPr lang="en-US" sz="4400" dirty="0" err="1" smtClean="0"/>
              <a:t>Qu’est-ce</a:t>
            </a:r>
            <a:r>
              <a:rPr lang="en-US" sz="4400" dirty="0" smtClean="0"/>
              <a:t> </a:t>
            </a:r>
            <a:r>
              <a:rPr lang="en-US" sz="4400" dirty="0" err="1" smtClean="0"/>
              <a:t>qu’on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</a:t>
            </a:r>
            <a:r>
              <a:rPr lang="en-US" sz="4400" dirty="0" err="1" smtClean="0"/>
              <a:t>prend</a:t>
            </a:r>
            <a:r>
              <a:rPr lang="en-US" sz="4400" dirty="0" smtClean="0"/>
              <a:t>…?</a:t>
            </a:r>
            <a:br>
              <a:rPr lang="en-US" sz="4400" dirty="0" smtClean="0"/>
            </a:b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ASHKO\День Франции 2012\рецепты\РїРѕР»РґРЅРёР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0978"/>
            <a:ext cx="4470030" cy="623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556047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 </a:t>
            </a:r>
            <a:r>
              <a:rPr lang="en-US" sz="4400" dirty="0" err="1" smtClean="0"/>
              <a:t>dîner</a:t>
            </a:r>
            <a:r>
              <a:rPr lang="en-US" sz="4400" dirty="0" smtClean="0"/>
              <a:t>.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A </a:t>
            </a:r>
            <a:r>
              <a:rPr lang="en-US" sz="4400" dirty="0" err="1" smtClean="0"/>
              <a:t>quelle</a:t>
            </a:r>
            <a:r>
              <a:rPr lang="en-US" sz="4400" dirty="0" smtClean="0"/>
              <a:t> </a:t>
            </a:r>
            <a:r>
              <a:rPr lang="en-US" sz="4400" dirty="0" err="1" smtClean="0"/>
              <a:t>heure</a:t>
            </a:r>
            <a:r>
              <a:rPr lang="en-US" sz="4400" dirty="0" smtClean="0"/>
              <a:t>?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- </a:t>
            </a:r>
            <a:r>
              <a:rPr lang="en-US" sz="4400" dirty="0" err="1" smtClean="0"/>
              <a:t>Qu’est-ce</a:t>
            </a:r>
            <a:r>
              <a:rPr lang="en-US" sz="4400" dirty="0" smtClean="0"/>
              <a:t> </a:t>
            </a:r>
            <a:r>
              <a:rPr lang="en-US" sz="4400" dirty="0" err="1" smtClean="0"/>
              <a:t>qu’on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</a:t>
            </a:r>
            <a:r>
              <a:rPr lang="en-US" sz="4400" dirty="0" err="1" smtClean="0"/>
              <a:t>prend</a:t>
            </a:r>
            <a:r>
              <a:rPr lang="en-US" sz="4400" dirty="0" smtClean="0"/>
              <a:t>…?</a:t>
            </a:r>
            <a:br>
              <a:rPr lang="en-US" sz="4400" dirty="0" smtClean="0"/>
            </a:b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ASHKO\День Франции 2012\рецепты\СѓР¶РёРЅ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108" y="260648"/>
            <a:ext cx="4529451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064896" cy="3312368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sz="6000" dirty="0" err="1" smtClean="0"/>
              <a:t>L’histoire</a:t>
            </a:r>
            <a:r>
              <a:rPr lang="en-US" sz="6000" dirty="0" smtClean="0"/>
              <a:t> de la   </a:t>
            </a:r>
            <a:br>
              <a:rPr lang="en-US" sz="6000" dirty="0" smtClean="0"/>
            </a:br>
            <a:r>
              <a:rPr lang="en-US" sz="6000" dirty="0" smtClean="0"/>
              <a:t>         cuisine.                  </a:t>
            </a: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00808"/>
            <a:ext cx="8183880" cy="230425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Les </a:t>
            </a:r>
            <a:r>
              <a:rPr lang="en-US" sz="6000" dirty="0" err="1" smtClean="0"/>
              <a:t>fromages</a:t>
            </a:r>
            <a:r>
              <a:rPr lang="en-US" sz="6000" dirty="0" smtClean="0"/>
              <a:t>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SHKO\День Франции 2012\рецепты\СЃС‹СЂС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403041" cy="6227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56792"/>
            <a:ext cx="8183880" cy="244827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Les desserts.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SHKO\День Франции 2012\рецепты\РґРµСЃРµСЂС‚С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784976" cy="6133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12776"/>
            <a:ext cx="8183880" cy="2448272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L’audition</a:t>
            </a:r>
            <a:r>
              <a:rPr lang="en-US" sz="6000" dirty="0" smtClean="0"/>
              <a:t>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56792"/>
            <a:ext cx="8183880" cy="244827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La chanson.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0"/>
            <a:ext cx="8183880" cy="60371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J’aime</a:t>
            </a:r>
            <a:r>
              <a:rPr lang="en-US" dirty="0" smtClean="0"/>
              <a:t> la </a:t>
            </a:r>
            <a:r>
              <a:rPr lang="en-US" dirty="0" err="1" smtClean="0"/>
              <a:t>galette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Savez</a:t>
            </a:r>
            <a:r>
              <a:rPr lang="en-US" dirty="0" smtClean="0"/>
              <a:t>-</a:t>
            </a:r>
            <a:r>
              <a:rPr lang="en-US" dirty="0" err="1" smtClean="0"/>
              <a:t>vous</a:t>
            </a:r>
            <a:r>
              <a:rPr lang="en-US" dirty="0" smtClean="0"/>
              <a:t> comment?</a:t>
            </a:r>
            <a:br>
              <a:rPr lang="en-US" dirty="0" smtClean="0"/>
            </a:br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elle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faite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Avec du </a:t>
            </a:r>
            <a:r>
              <a:rPr lang="en-US" dirty="0" err="1" smtClean="0"/>
              <a:t>beurre</a:t>
            </a:r>
            <a:r>
              <a:rPr lang="en-US" dirty="0" smtClean="0"/>
              <a:t> dedans.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La,la,la,la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La,la,la,la,l</a:t>
            </a:r>
            <a:r>
              <a:rPr lang="fr-FR" dirty="0" smtClean="0"/>
              <a:t>è</a:t>
            </a:r>
            <a:r>
              <a:rPr lang="en-US" dirty="0" smtClean="0"/>
              <a:t>re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La,la,la,la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La,la,la,la,la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…Avec des </a:t>
            </a:r>
            <a:r>
              <a:rPr lang="en-US" dirty="0" err="1" smtClean="0"/>
              <a:t>oeufs</a:t>
            </a:r>
            <a:r>
              <a:rPr lang="en-US" dirty="0" smtClean="0"/>
              <a:t> dedans.</a:t>
            </a:r>
            <a:br>
              <a:rPr lang="en-US" dirty="0" smtClean="0"/>
            </a:br>
            <a:r>
              <a:rPr lang="en-US" dirty="0" smtClean="0"/>
              <a:t>…Avec du </a:t>
            </a:r>
            <a:r>
              <a:rPr lang="en-US" dirty="0" err="1" smtClean="0"/>
              <a:t>lait</a:t>
            </a:r>
            <a:r>
              <a:rPr lang="en-US" dirty="0" smtClean="0"/>
              <a:t> dedans.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56792"/>
            <a:ext cx="8183880" cy="2736304"/>
          </a:xfrm>
        </p:spPr>
        <p:txBody>
          <a:bodyPr>
            <a:noAutofit/>
          </a:bodyPr>
          <a:lstStyle/>
          <a:p>
            <a:r>
              <a:rPr lang="en-US" sz="6000" dirty="0" smtClean="0"/>
              <a:t>La cuisine </a:t>
            </a:r>
            <a:r>
              <a:rPr lang="en-US" sz="6000" dirty="0" err="1" smtClean="0"/>
              <a:t>fran</a:t>
            </a:r>
            <a:r>
              <a:rPr lang="fr-FR" sz="6000" dirty="0" smtClean="0"/>
              <a:t>ç</a:t>
            </a:r>
            <a:r>
              <a:rPr lang="en-US" sz="6000" dirty="0" err="1" smtClean="0"/>
              <a:t>aise</a:t>
            </a:r>
            <a:r>
              <a:rPr lang="en-US" sz="6000" dirty="0" smtClean="0"/>
              <a:t>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err="1" smtClean="0"/>
              <a:t>internationale</a:t>
            </a:r>
            <a:r>
              <a:rPr lang="en-US" sz="6000" dirty="0" smtClean="0"/>
              <a:t>.</a:t>
            </a:r>
            <a:endParaRPr lang="ru-RU" sz="6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4983480"/>
            <a:ext cx="45719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97224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La </a:t>
            </a:r>
            <a:r>
              <a:rPr lang="en-US" sz="3200" dirty="0" err="1" smtClean="0">
                <a:solidFill>
                  <a:srgbClr val="C00000"/>
                </a:solidFill>
              </a:rPr>
              <a:t>viande</a:t>
            </a:r>
            <a:r>
              <a:rPr lang="en-US" sz="3200" dirty="0" smtClean="0">
                <a:solidFill>
                  <a:srgbClr val="C00000"/>
                </a:solidFill>
              </a:rPr>
              <a:t>, la </a:t>
            </a:r>
            <a:r>
              <a:rPr lang="en-US" sz="3200" dirty="0" err="1" smtClean="0">
                <a:solidFill>
                  <a:srgbClr val="C00000"/>
                </a:solidFill>
              </a:rPr>
              <a:t>volaille</a:t>
            </a:r>
            <a:r>
              <a:rPr lang="en-US" sz="3200" dirty="0" smtClean="0">
                <a:solidFill>
                  <a:srgbClr val="C00000"/>
                </a:solidFill>
              </a:rPr>
              <a:t> et les fruits.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388423" y="1447800"/>
            <a:ext cx="195665" cy="3489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g0.liveinternet.ru/images/attach/c/4/82/679/82679650_4524271_receptkurinogobul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664296" cy="2592288"/>
          </a:xfrm>
          <a:prstGeom prst="rect">
            <a:avLst/>
          </a:prstGeom>
          <a:noFill/>
        </p:spPr>
      </p:pic>
      <p:pic>
        <p:nvPicPr>
          <p:cNvPr id="2052" name="Picture 4" descr="http://img0.liveinternet.ru/images/attach/c/4/78/462/78462820_large_1316951462_s85871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77072"/>
            <a:ext cx="2524944" cy="1788502"/>
          </a:xfrm>
          <a:prstGeom prst="rect">
            <a:avLst/>
          </a:prstGeom>
          <a:noFill/>
        </p:spPr>
      </p:pic>
      <p:pic>
        <p:nvPicPr>
          <p:cNvPr id="2054" name="Picture 6" descr="http://img-fotki.yandex.ru/get/4607/golovko-djulia.7/0_5f4ca_2c503971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12776"/>
            <a:ext cx="2123331" cy="2623592"/>
          </a:xfrm>
          <a:prstGeom prst="rect">
            <a:avLst/>
          </a:prstGeom>
          <a:noFill/>
        </p:spPr>
      </p:pic>
      <p:pic>
        <p:nvPicPr>
          <p:cNvPr id="2056" name="Picture 8" descr="http://france7.files.wordpress.com/2011/06/france_la.png?w=400&amp;h=4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872738"/>
            <a:ext cx="3017912" cy="30933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80120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sz="6000" dirty="0" smtClean="0"/>
              <a:t>La glace.</a:t>
            </a:r>
            <a:endParaRPr lang="ru-RU" sz="6000" dirty="0"/>
          </a:p>
        </p:txBody>
      </p:sp>
      <p:pic>
        <p:nvPicPr>
          <p:cNvPr id="17410" name="Picture 2" descr="http://s58.radikal.ru/i161/0812/cc/97f82ececc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151784" cy="3113838"/>
          </a:xfrm>
          <a:prstGeom prst="rect">
            <a:avLst/>
          </a:prstGeom>
          <a:noFill/>
        </p:spPr>
      </p:pic>
      <p:pic>
        <p:nvPicPr>
          <p:cNvPr id="17412" name="Picture 4" descr="http://www.globalfirepower.com/imgs/maps/it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08920"/>
            <a:ext cx="3931543" cy="31416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080120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z="6000" dirty="0" smtClean="0"/>
              <a:t>Les </a:t>
            </a:r>
            <a:r>
              <a:rPr lang="en-US" sz="6000" dirty="0" err="1" smtClean="0"/>
              <a:t>fromages</a:t>
            </a:r>
            <a:r>
              <a:rPr lang="en-US" sz="6000" dirty="0" smtClean="0"/>
              <a:t>.</a:t>
            </a:r>
            <a:endParaRPr lang="ru-RU" sz="6000" dirty="0"/>
          </a:p>
        </p:txBody>
      </p:sp>
      <p:pic>
        <p:nvPicPr>
          <p:cNvPr id="18434" name="Picture 2" descr="http://s003.radikal.ru/i203/1004/03/a4ff097ad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4367808" cy="2907322"/>
          </a:xfrm>
          <a:prstGeom prst="rect">
            <a:avLst/>
          </a:prstGeom>
          <a:noFill/>
        </p:spPr>
      </p:pic>
      <p:pic>
        <p:nvPicPr>
          <p:cNvPr id="18438" name="Picture 6" descr="http://eurovisionobsession.files.wordpress.com/2009/12/netherlands-flag-country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76872"/>
            <a:ext cx="2950584" cy="347168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15212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  Le </a:t>
            </a:r>
            <a:r>
              <a:rPr lang="en-US" sz="6000" dirty="0" err="1" smtClean="0"/>
              <a:t>riz</a:t>
            </a:r>
            <a:r>
              <a:rPr lang="en-US" sz="6000" dirty="0" smtClean="0"/>
              <a:t> et le </a:t>
            </a:r>
            <a:r>
              <a:rPr lang="en-US" sz="6000" dirty="0" err="1" smtClean="0"/>
              <a:t>caf</a:t>
            </a:r>
            <a:r>
              <a:rPr lang="fr-FR" sz="6000" dirty="0" smtClean="0"/>
              <a:t>é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pic>
        <p:nvPicPr>
          <p:cNvPr id="19458" name="Picture 2" descr="http://www.delod.odessa.net/images/news/b_5036_2011_07_05_02_50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2432416" cy="3656040"/>
          </a:xfrm>
          <a:prstGeom prst="rect">
            <a:avLst/>
          </a:prstGeom>
          <a:noFill/>
        </p:spPr>
      </p:pic>
      <p:pic>
        <p:nvPicPr>
          <p:cNvPr id="19460" name="Picture 4" descr="http://img0.liveinternet.ru/images/attach/c/1/57/310/57310746_3908745_11a7d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84784"/>
            <a:ext cx="2471167" cy="3702123"/>
          </a:xfrm>
          <a:prstGeom prst="rect">
            <a:avLst/>
          </a:prstGeom>
          <a:noFill/>
        </p:spPr>
      </p:pic>
      <p:pic>
        <p:nvPicPr>
          <p:cNvPr id="19462" name="Picture 6" descr="http://www.centralasiamissions.com/webpage_files/image0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132856"/>
            <a:ext cx="3023468" cy="23202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27896" cy="1512168"/>
          </a:xfrm>
        </p:spPr>
        <p:txBody>
          <a:bodyPr>
            <a:noAutofit/>
          </a:bodyPr>
          <a:lstStyle/>
          <a:p>
            <a:r>
              <a:rPr lang="en-US" sz="4800" dirty="0" smtClean="0"/>
              <a:t>Les pommes de </a:t>
            </a:r>
            <a:r>
              <a:rPr lang="en-US" sz="4800" dirty="0" err="1" smtClean="0"/>
              <a:t>terre</a:t>
            </a:r>
            <a:r>
              <a:rPr lang="en-US" sz="4800" dirty="0" smtClean="0"/>
              <a:t>, le </a:t>
            </a:r>
            <a:r>
              <a:rPr lang="en-US" sz="4800" dirty="0" err="1" smtClean="0"/>
              <a:t>chocolat</a:t>
            </a:r>
            <a:r>
              <a:rPr lang="en-US" sz="4800" dirty="0" smtClean="0"/>
              <a:t> et le </a:t>
            </a:r>
            <a:r>
              <a:rPr lang="en-US" sz="4800" dirty="0" err="1" smtClean="0"/>
              <a:t>sucre</a:t>
            </a:r>
            <a:r>
              <a:rPr lang="en-US" sz="4800" dirty="0" smtClean="0"/>
              <a:t>.</a:t>
            </a:r>
            <a:endParaRPr lang="ru-RU" sz="4800" dirty="0"/>
          </a:p>
        </p:txBody>
      </p:sp>
      <p:pic>
        <p:nvPicPr>
          <p:cNvPr id="20482" name="Picture 2" descr="http://gal57.files.wordpress.com/2011/03/d0bad0b0d180d182d0bed184d0b5d0bbd18c-d0bfd0bed0b4-d181d0bed0bbd0bed0bcd0bed0b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2628553" cy="1967716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5803/an-livanova2012.1/0_52703_68bce13c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988840"/>
            <a:ext cx="1944216" cy="1944216"/>
          </a:xfrm>
          <a:prstGeom prst="rect">
            <a:avLst/>
          </a:prstGeom>
          <a:noFill/>
        </p:spPr>
      </p:pic>
      <p:pic>
        <p:nvPicPr>
          <p:cNvPr id="20486" name="Picture 6" descr="http://qbici.ru/wp-content/uploads/2011/05/sahar-korichnev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077072"/>
            <a:ext cx="2450359" cy="1791825"/>
          </a:xfrm>
          <a:prstGeom prst="rect">
            <a:avLst/>
          </a:prstGeom>
          <a:noFill/>
        </p:spPr>
      </p:pic>
      <p:pic>
        <p:nvPicPr>
          <p:cNvPr id="20488" name="Picture 8" descr="http://fc08.deviantart.net/fs48/f/2009/213/5/2/North_America_Flag_Map_by_lg_studi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132856"/>
            <a:ext cx="3199085" cy="33627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56792"/>
            <a:ext cx="8183880" cy="2736304"/>
          </a:xfrm>
        </p:spPr>
        <p:txBody>
          <a:bodyPr>
            <a:noAutofit/>
          </a:bodyPr>
          <a:lstStyle/>
          <a:p>
            <a:r>
              <a:rPr lang="en-US" sz="6000" dirty="0" smtClean="0"/>
              <a:t>La cuisine </a:t>
            </a:r>
            <a:r>
              <a:rPr lang="en-US" sz="6000" dirty="0" err="1" smtClean="0"/>
              <a:t>fran</a:t>
            </a:r>
            <a:r>
              <a:rPr lang="fr-FR" sz="6000" dirty="0" smtClean="0"/>
              <a:t>ç</a:t>
            </a:r>
            <a:r>
              <a:rPr lang="en-US" sz="6000" dirty="0" err="1" smtClean="0"/>
              <a:t>aise</a:t>
            </a:r>
            <a:r>
              <a:rPr lang="en-US" sz="6000" dirty="0" smtClean="0"/>
              <a:t> </a:t>
            </a:r>
            <a:r>
              <a:rPr lang="en-US" sz="6000" dirty="0" err="1" smtClean="0"/>
              <a:t>est</a:t>
            </a:r>
            <a:r>
              <a:rPr lang="en-US" sz="6000" dirty="0" smtClean="0"/>
              <a:t> </a:t>
            </a:r>
            <a:r>
              <a:rPr lang="en-US" sz="6000" dirty="0" err="1" smtClean="0"/>
              <a:t>internationale</a:t>
            </a:r>
            <a:r>
              <a:rPr lang="en-US" sz="6000" dirty="0" smtClean="0"/>
              <a:t>.</a:t>
            </a:r>
            <a:endParaRPr lang="ru-RU" sz="6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741</TotalTime>
  <Words>106</Words>
  <Application>Microsoft Office PowerPoint</Application>
  <PresentationFormat>Экран (4:3)</PresentationFormat>
  <Paragraphs>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Презентация PowerPoint</vt:lpstr>
      <vt:lpstr>     L’histoire de la             cuisine.                  </vt:lpstr>
      <vt:lpstr>La cuisine française est internationale.</vt:lpstr>
      <vt:lpstr>Презентация PowerPoint</vt:lpstr>
      <vt:lpstr>          La glace.</vt:lpstr>
      <vt:lpstr>     Les fromages.</vt:lpstr>
      <vt:lpstr>  Le riz et le café.</vt:lpstr>
      <vt:lpstr>Les pommes de terre, le chocolat et le sucre.</vt:lpstr>
      <vt:lpstr>La cuisine française est internationale.</vt:lpstr>
      <vt:lpstr>  Les proverbes.</vt:lpstr>
      <vt:lpstr>L’appétit vient en mangeant. - Аппетит приходит во время еды.  Il faut travailler qui veut manger. - Не потопаешь, не полопаешь.Без труда не выловишь рыбку из пруда.   L’homme qui a faim ne pense qu’à pain. - Голодному Федоту и репа в охоту. Голодной куме хлеб на уме.  La pomme ne tombe pas loin de son arbre. - Яблочко от яблони недалеко падает.  Garder la poire pour la bonne bouche. - Оставить на закуску. </vt:lpstr>
      <vt:lpstr>Le petit déjeuner.  - A quelle heure?  - Qu’est-ce qu’on   prend…? </vt:lpstr>
      <vt:lpstr>Презентация PowerPoint</vt:lpstr>
      <vt:lpstr>Le déjeuner.  - A quelle heure?  - Qu’est-ce qu’on   prend…? </vt:lpstr>
      <vt:lpstr>Презентация PowerPoint</vt:lpstr>
      <vt:lpstr>Le gouter.  - A quelle heure?  - Qu’est-ce qu’on   prend…? </vt:lpstr>
      <vt:lpstr>Презентация PowerPoint</vt:lpstr>
      <vt:lpstr>Le dîner.  - A quelle heure?  - Qu’est-ce qu’on   prend…? </vt:lpstr>
      <vt:lpstr>Презентация PowerPoint</vt:lpstr>
      <vt:lpstr>Les fromages.</vt:lpstr>
      <vt:lpstr>Презентация PowerPoint</vt:lpstr>
      <vt:lpstr>Les desserts.</vt:lpstr>
      <vt:lpstr>Презентация PowerPoint</vt:lpstr>
      <vt:lpstr>L’audition.</vt:lpstr>
      <vt:lpstr>La chanson.</vt:lpstr>
      <vt:lpstr>     J’aime la galette, Savez-vous comment? Quand elle est bien faite Avec du beurre dedans.       La,la,la,la       La,la,la,la,lère       La,la,la,la       La,la,la,la,la. …Avec des oeufs dedans. …Avec du lait dedans.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Брежнев</dc:creator>
  <cp:lastModifiedBy>User</cp:lastModifiedBy>
  <cp:revision>16</cp:revision>
  <dcterms:created xsi:type="dcterms:W3CDTF">2012-04-17T06:25:54Z</dcterms:created>
  <dcterms:modified xsi:type="dcterms:W3CDTF">2019-11-21T07:54:40Z</dcterms:modified>
</cp:coreProperties>
</file>