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3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8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90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6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6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1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19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7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3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2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140B34-8AE5-4C6E-BA74-563EF36629E8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8159-95F5-4038-9E3E-6AA6DD25F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205" y="409433"/>
            <a:ext cx="5554639" cy="3630304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Уильям </a:t>
            </a:r>
            <a:r>
              <a:rPr lang="ru-RU" sz="8000" dirty="0"/>
              <a:t>Ш</a:t>
            </a:r>
            <a:r>
              <a:rPr lang="ru-RU" sz="8000" dirty="0" smtClean="0"/>
              <a:t>експир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638" y="508379"/>
            <a:ext cx="4727295" cy="58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1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«Roméo et Juliette - de la Haine à l'Amour» </a:t>
            </a:r>
            <a:r>
              <a:rPr lang="ru-RU" dirty="0" smtClean="0"/>
              <a:t>Жерар </a:t>
            </a:r>
            <a:r>
              <a:rPr lang="ru-RU" dirty="0" err="1" smtClean="0"/>
              <a:t>Пресгвик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134524"/>
            <a:ext cx="2886285" cy="4195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900" y="1853248"/>
            <a:ext cx="7959179" cy="44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А.С.Пушкин</a:t>
            </a:r>
            <a:r>
              <a:rPr lang="ru-RU" dirty="0" smtClean="0"/>
              <a:t> «Анчар»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421" y="1729081"/>
            <a:ext cx="638948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0591" cy="1400530"/>
          </a:xfrm>
        </p:spPr>
        <p:txBody>
          <a:bodyPr/>
          <a:lstStyle/>
          <a:p>
            <a:r>
              <a:rPr lang="fr-FR" dirty="0" smtClean="0"/>
              <a:t>Жерар Пресгвик </a:t>
            </a:r>
            <a:r>
              <a:rPr lang="fr-FR" dirty="0"/>
              <a:t>«Autant en emporte le vent» </a:t>
            </a:r>
            <a:r>
              <a:rPr lang="en-US" dirty="0" smtClean="0"/>
              <a:t>et </a:t>
            </a:r>
            <a:r>
              <a:rPr lang="ru-RU" dirty="0" smtClean="0"/>
              <a:t>«</a:t>
            </a:r>
            <a:r>
              <a:rPr lang="en-US" dirty="0" smtClean="0"/>
              <a:t>Romeo et Juliette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13" y="2545008"/>
            <a:ext cx="6754705" cy="3799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30" y="2545008"/>
            <a:ext cx="650239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La Mort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449" y="2052638"/>
            <a:ext cx="868687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08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38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Уильям Шекспир</vt:lpstr>
      <vt:lpstr>«Roméo et Juliette - de la Haine à l'Amour» Жерар Пресгвик</vt:lpstr>
      <vt:lpstr>А.С.Пушкин «Анчар»</vt:lpstr>
      <vt:lpstr>Жерар Пресгвик «Autant en emporte le vent» et «Romeo et Juliette»</vt:lpstr>
      <vt:lpstr>«La Mort»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Уильям Шекспир</dc:title>
  <dc:creator>Пользователь Windows</dc:creator>
  <cp:lastModifiedBy>Пользователь Windows</cp:lastModifiedBy>
  <cp:revision>3</cp:revision>
  <dcterms:created xsi:type="dcterms:W3CDTF">2019-12-11T19:46:12Z</dcterms:created>
  <dcterms:modified xsi:type="dcterms:W3CDTF">2019-12-11T20:07:02Z</dcterms:modified>
</cp:coreProperties>
</file>