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D2DA"/>
    <a:srgbClr val="D636C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F48DBB-A4A2-4227-BD19-5E0EEE12D70A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CEB976-A3CC-4501-A962-8FA864D4247A}">
      <dgm:prSet phldrT="[Текст]"/>
      <dgm:spPr>
        <a:solidFill>
          <a:srgbClr val="FF0000"/>
        </a:solidFill>
      </dgm:spPr>
      <dgm:t>
        <a:bodyPr/>
        <a:lstStyle/>
        <a:p>
          <a:r>
            <a:rPr lang="ru-RU" b="1" dirty="0" smtClean="0"/>
            <a:t>Навыки </a:t>
          </a:r>
        </a:p>
        <a:p>
          <a:r>
            <a:rPr lang="ru-RU" b="1" dirty="0" smtClean="0"/>
            <a:t>коммуникативных компетенций</a:t>
          </a:r>
          <a:endParaRPr lang="ru-RU" b="1" dirty="0"/>
        </a:p>
      </dgm:t>
    </dgm:pt>
    <dgm:pt modelId="{4C95EE93-BD0A-4F91-93BC-5DBFB9F9B91B}" type="parTrans" cxnId="{89528D45-60E9-4160-99F7-4F69A3DE435A}">
      <dgm:prSet/>
      <dgm:spPr/>
      <dgm:t>
        <a:bodyPr/>
        <a:lstStyle/>
        <a:p>
          <a:endParaRPr lang="ru-RU"/>
        </a:p>
      </dgm:t>
    </dgm:pt>
    <dgm:pt modelId="{F52D0E3A-FB30-415D-B162-1C0F0F641E6E}" type="sibTrans" cxnId="{89528D45-60E9-4160-99F7-4F69A3DE435A}">
      <dgm:prSet/>
      <dgm:spPr/>
      <dgm:t>
        <a:bodyPr/>
        <a:lstStyle/>
        <a:p>
          <a:endParaRPr lang="ru-RU"/>
        </a:p>
      </dgm:t>
    </dgm:pt>
    <dgm:pt modelId="{DE696A6F-3676-4F77-9AE1-1A00CD57F264}">
      <dgm:prSet phldrT="[Текст]"/>
      <dgm:spPr/>
      <dgm:t>
        <a:bodyPr/>
        <a:lstStyle/>
        <a:p>
          <a:r>
            <a:rPr lang="ru-RU" dirty="0" smtClean="0"/>
            <a:t>Грамотность </a:t>
          </a:r>
        </a:p>
        <a:p>
          <a:r>
            <a:rPr lang="ru-RU" dirty="0" smtClean="0"/>
            <a:t>речи</a:t>
          </a:r>
          <a:endParaRPr lang="ru-RU" dirty="0"/>
        </a:p>
      </dgm:t>
    </dgm:pt>
    <dgm:pt modelId="{89BAC93D-1EA9-4CA9-8A82-0A121A6C5C23}" type="parTrans" cxnId="{7CB7421A-C257-4E4D-9171-3AEBFB3A416E}">
      <dgm:prSet/>
      <dgm:spPr>
        <a:solidFill>
          <a:srgbClr val="00B0F0"/>
        </a:solidFill>
      </dgm:spPr>
      <dgm:t>
        <a:bodyPr/>
        <a:lstStyle/>
        <a:p>
          <a:endParaRPr lang="ru-RU"/>
        </a:p>
      </dgm:t>
    </dgm:pt>
    <dgm:pt modelId="{D9B640A1-1BA5-41EC-AFB1-A267B1FF19B6}" type="sibTrans" cxnId="{7CB7421A-C257-4E4D-9171-3AEBFB3A416E}">
      <dgm:prSet/>
      <dgm:spPr/>
      <dgm:t>
        <a:bodyPr/>
        <a:lstStyle/>
        <a:p>
          <a:endParaRPr lang="ru-RU"/>
        </a:p>
      </dgm:t>
    </dgm:pt>
    <dgm:pt modelId="{F5540424-8848-4811-A209-1795CDEA9CFD}">
      <dgm:prSet phldrT="[Текст]"/>
      <dgm:spPr/>
      <dgm:t>
        <a:bodyPr/>
        <a:lstStyle/>
        <a:p>
          <a:r>
            <a:rPr lang="ru-RU" dirty="0" smtClean="0"/>
            <a:t>Ораторское</a:t>
          </a:r>
        </a:p>
        <a:p>
          <a:r>
            <a:rPr lang="ru-RU" dirty="0" smtClean="0"/>
            <a:t>искусство</a:t>
          </a:r>
          <a:endParaRPr lang="ru-RU" dirty="0"/>
        </a:p>
      </dgm:t>
    </dgm:pt>
    <dgm:pt modelId="{2CE8CDBA-539D-484E-9ED7-F84B9D2AD1E0}" type="parTrans" cxnId="{5E3844D9-E37E-4482-90B4-6B795EE22E4E}">
      <dgm:prSet/>
      <dgm:spPr>
        <a:solidFill>
          <a:srgbClr val="00B0F0"/>
        </a:solidFill>
      </dgm:spPr>
      <dgm:t>
        <a:bodyPr/>
        <a:lstStyle/>
        <a:p>
          <a:endParaRPr lang="ru-RU"/>
        </a:p>
      </dgm:t>
    </dgm:pt>
    <dgm:pt modelId="{052F5B43-8737-4BE5-A32E-3A7D01D07616}" type="sibTrans" cxnId="{5E3844D9-E37E-4482-90B4-6B795EE22E4E}">
      <dgm:prSet/>
      <dgm:spPr/>
      <dgm:t>
        <a:bodyPr/>
        <a:lstStyle/>
        <a:p>
          <a:endParaRPr lang="ru-RU"/>
        </a:p>
      </dgm:t>
    </dgm:pt>
    <dgm:pt modelId="{B14263E7-31C1-400E-AA43-B6869C368A5C}">
      <dgm:prSet phldrT="[Текст]"/>
      <dgm:spPr/>
      <dgm:t>
        <a:bodyPr/>
        <a:lstStyle/>
        <a:p>
          <a:r>
            <a:rPr lang="ru-RU" dirty="0" smtClean="0"/>
            <a:t>Контакт </a:t>
          </a:r>
        </a:p>
        <a:p>
          <a:r>
            <a:rPr lang="ru-RU" dirty="0" smtClean="0"/>
            <a:t>с разными типами людей</a:t>
          </a:r>
          <a:endParaRPr lang="ru-RU" dirty="0"/>
        </a:p>
      </dgm:t>
    </dgm:pt>
    <dgm:pt modelId="{9A72833A-E198-447F-ADB1-D2242162BFB4}" type="parTrans" cxnId="{F12F601A-C245-4393-B19E-7C768E23B475}">
      <dgm:prSet/>
      <dgm:spPr>
        <a:solidFill>
          <a:srgbClr val="00B0F0"/>
        </a:solidFill>
      </dgm:spPr>
      <dgm:t>
        <a:bodyPr/>
        <a:lstStyle/>
        <a:p>
          <a:endParaRPr lang="ru-RU"/>
        </a:p>
      </dgm:t>
    </dgm:pt>
    <dgm:pt modelId="{F565F407-7555-49BE-9552-E30459FB8F89}" type="sibTrans" cxnId="{F12F601A-C245-4393-B19E-7C768E23B475}">
      <dgm:prSet/>
      <dgm:spPr/>
      <dgm:t>
        <a:bodyPr/>
        <a:lstStyle/>
        <a:p>
          <a:endParaRPr lang="ru-RU"/>
        </a:p>
      </dgm:t>
    </dgm:pt>
    <dgm:pt modelId="{76C80AF1-A4C5-4E23-8890-EB93AFCB68D6}">
      <dgm:prSet custScaleX="122040" custRadScaleRad="136087" custRadScaleInc="620"/>
      <dgm:spPr/>
      <dgm:t>
        <a:bodyPr/>
        <a:lstStyle/>
        <a:p>
          <a:endParaRPr lang="ru-RU"/>
        </a:p>
      </dgm:t>
    </dgm:pt>
    <dgm:pt modelId="{88795A67-FF97-4F40-BD1A-A2AEFFBEB43A}" type="parTrans" cxnId="{F9E3806D-5360-46BB-AA9C-7A7F521EBCFE}">
      <dgm:prSet/>
      <dgm:spPr>
        <a:solidFill>
          <a:srgbClr val="00B0F0"/>
        </a:solidFill>
      </dgm:spPr>
      <dgm:t>
        <a:bodyPr/>
        <a:lstStyle/>
        <a:p>
          <a:endParaRPr lang="ru-RU"/>
        </a:p>
      </dgm:t>
    </dgm:pt>
    <dgm:pt modelId="{687A1B20-EF67-4A71-A725-61A19BE3A953}" type="sibTrans" cxnId="{F9E3806D-5360-46BB-AA9C-7A7F521EBCFE}">
      <dgm:prSet/>
      <dgm:spPr/>
      <dgm:t>
        <a:bodyPr/>
        <a:lstStyle/>
        <a:p>
          <a:endParaRPr lang="ru-RU"/>
        </a:p>
      </dgm:t>
    </dgm:pt>
    <dgm:pt modelId="{298726A5-29A2-4A8B-8806-E6AFCECAD9A3}" type="pres">
      <dgm:prSet presAssocID="{8FF48DBB-A4A2-4227-BD19-5E0EEE12D70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F38339F-A000-455E-99EB-B87C5323898E}" type="pres">
      <dgm:prSet presAssocID="{AECEB976-A3CC-4501-A962-8FA864D4247A}" presName="centerShape" presStyleLbl="node0" presStyleIdx="0" presStyleCnt="1" custScaleX="181452"/>
      <dgm:spPr/>
      <dgm:t>
        <a:bodyPr/>
        <a:lstStyle/>
        <a:p>
          <a:endParaRPr lang="ru-RU"/>
        </a:p>
      </dgm:t>
    </dgm:pt>
    <dgm:pt modelId="{8AF20D43-958B-4752-928F-001CFDBE7DB9}" type="pres">
      <dgm:prSet presAssocID="{89BAC93D-1EA9-4CA9-8A82-0A121A6C5C23}" presName="parTrans" presStyleLbl="bgSibTrans2D1" presStyleIdx="0" presStyleCnt="3"/>
      <dgm:spPr/>
    </dgm:pt>
    <dgm:pt modelId="{BEB39D89-66CF-47DB-BCAA-348CAAC2964C}" type="pres">
      <dgm:prSet presAssocID="{DE696A6F-3676-4F77-9AE1-1A00CD57F264}" presName="node" presStyleLbl="node1" presStyleIdx="0" presStyleCnt="3" custScaleX="122040" custRadScaleRad="136087" custRadScaleInc="620">
        <dgm:presLayoutVars>
          <dgm:bulletEnabled val="1"/>
        </dgm:presLayoutVars>
      </dgm:prSet>
      <dgm:spPr/>
    </dgm:pt>
    <dgm:pt modelId="{BDB56B9A-8E03-4AA2-A0A1-7591274FE756}" type="pres">
      <dgm:prSet presAssocID="{2CE8CDBA-539D-484E-9ED7-F84B9D2AD1E0}" presName="parTrans" presStyleLbl="bgSibTrans2D1" presStyleIdx="1" presStyleCnt="3"/>
      <dgm:spPr/>
    </dgm:pt>
    <dgm:pt modelId="{9C1DDA9C-EAA7-4CB7-9BDF-C3CEA4F0B57E}" type="pres">
      <dgm:prSet presAssocID="{F5540424-8848-4811-A209-1795CDEA9CFD}" presName="node" presStyleLbl="node1" presStyleIdx="1" presStyleCnt="3" custScaleX="117286">
        <dgm:presLayoutVars>
          <dgm:bulletEnabled val="1"/>
        </dgm:presLayoutVars>
      </dgm:prSet>
      <dgm:spPr/>
    </dgm:pt>
    <dgm:pt modelId="{B92290D2-45C7-4BBD-B12D-BD6366D5CC17}" type="pres">
      <dgm:prSet presAssocID="{9A72833A-E198-447F-ADB1-D2242162BFB4}" presName="parTrans" presStyleLbl="bgSibTrans2D1" presStyleIdx="2" presStyleCnt="3"/>
      <dgm:spPr/>
    </dgm:pt>
    <dgm:pt modelId="{E9699ECB-2D56-48EB-A47C-79E0DEB12A8F}" type="pres">
      <dgm:prSet presAssocID="{B14263E7-31C1-400E-AA43-B6869C368A5C}" presName="node" presStyleLbl="node1" presStyleIdx="2" presStyleCnt="3" custScaleX="127679" custRadScaleRad="134183" custRadScaleInc="-15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E5D435-0E0B-4268-B5AD-7991C3ABE467}" type="presOf" srcId="{9A72833A-E198-447F-ADB1-D2242162BFB4}" destId="{B92290D2-45C7-4BBD-B12D-BD6366D5CC17}" srcOrd="0" destOrd="0" presId="urn:microsoft.com/office/officeart/2005/8/layout/radial4"/>
    <dgm:cxn modelId="{E4EC2226-AB37-42CF-B586-454A29678495}" type="presOf" srcId="{AECEB976-A3CC-4501-A962-8FA864D4247A}" destId="{3F38339F-A000-455E-99EB-B87C5323898E}" srcOrd="0" destOrd="0" presId="urn:microsoft.com/office/officeart/2005/8/layout/radial4"/>
    <dgm:cxn modelId="{EC4A181A-4D0D-49FE-9D34-7F5DFD880D5C}" type="presOf" srcId="{B14263E7-31C1-400E-AA43-B6869C368A5C}" destId="{E9699ECB-2D56-48EB-A47C-79E0DEB12A8F}" srcOrd="0" destOrd="0" presId="urn:microsoft.com/office/officeart/2005/8/layout/radial4"/>
    <dgm:cxn modelId="{89528D45-60E9-4160-99F7-4F69A3DE435A}" srcId="{8FF48DBB-A4A2-4227-BD19-5E0EEE12D70A}" destId="{AECEB976-A3CC-4501-A962-8FA864D4247A}" srcOrd="0" destOrd="0" parTransId="{4C95EE93-BD0A-4F91-93BC-5DBFB9F9B91B}" sibTransId="{F52D0E3A-FB30-415D-B162-1C0F0F641E6E}"/>
    <dgm:cxn modelId="{F9E3806D-5360-46BB-AA9C-7A7F521EBCFE}" srcId="{8FF48DBB-A4A2-4227-BD19-5E0EEE12D70A}" destId="{76C80AF1-A4C5-4E23-8890-EB93AFCB68D6}" srcOrd="1" destOrd="0" parTransId="{88795A67-FF97-4F40-BD1A-A2AEFFBEB43A}" sibTransId="{687A1B20-EF67-4A71-A725-61A19BE3A953}"/>
    <dgm:cxn modelId="{5E3844D9-E37E-4482-90B4-6B795EE22E4E}" srcId="{AECEB976-A3CC-4501-A962-8FA864D4247A}" destId="{F5540424-8848-4811-A209-1795CDEA9CFD}" srcOrd="1" destOrd="0" parTransId="{2CE8CDBA-539D-484E-9ED7-F84B9D2AD1E0}" sibTransId="{052F5B43-8737-4BE5-A32E-3A7D01D07616}"/>
    <dgm:cxn modelId="{5458AA23-B4A2-4713-9838-DE4325D2B338}" type="presOf" srcId="{DE696A6F-3676-4F77-9AE1-1A00CD57F264}" destId="{BEB39D89-66CF-47DB-BCAA-348CAAC2964C}" srcOrd="0" destOrd="0" presId="urn:microsoft.com/office/officeart/2005/8/layout/radial4"/>
    <dgm:cxn modelId="{580FBDFD-F116-4592-B385-73BC89A7E3DE}" type="presOf" srcId="{F5540424-8848-4811-A209-1795CDEA9CFD}" destId="{9C1DDA9C-EAA7-4CB7-9BDF-C3CEA4F0B57E}" srcOrd="0" destOrd="0" presId="urn:microsoft.com/office/officeart/2005/8/layout/radial4"/>
    <dgm:cxn modelId="{32012939-8561-4AE0-A943-3E8AD6FBD4A1}" type="presOf" srcId="{89BAC93D-1EA9-4CA9-8A82-0A121A6C5C23}" destId="{8AF20D43-958B-4752-928F-001CFDBE7DB9}" srcOrd="0" destOrd="0" presId="urn:microsoft.com/office/officeart/2005/8/layout/radial4"/>
    <dgm:cxn modelId="{8768975D-A075-4D19-8467-351433ECFD4D}" type="presOf" srcId="{2CE8CDBA-539D-484E-9ED7-F84B9D2AD1E0}" destId="{BDB56B9A-8E03-4AA2-A0A1-7591274FE756}" srcOrd="0" destOrd="0" presId="urn:microsoft.com/office/officeart/2005/8/layout/radial4"/>
    <dgm:cxn modelId="{7CB7421A-C257-4E4D-9171-3AEBFB3A416E}" srcId="{AECEB976-A3CC-4501-A962-8FA864D4247A}" destId="{DE696A6F-3676-4F77-9AE1-1A00CD57F264}" srcOrd="0" destOrd="0" parTransId="{89BAC93D-1EA9-4CA9-8A82-0A121A6C5C23}" sibTransId="{D9B640A1-1BA5-41EC-AFB1-A267B1FF19B6}"/>
    <dgm:cxn modelId="{F12F601A-C245-4393-B19E-7C768E23B475}" srcId="{AECEB976-A3CC-4501-A962-8FA864D4247A}" destId="{B14263E7-31C1-400E-AA43-B6869C368A5C}" srcOrd="2" destOrd="0" parTransId="{9A72833A-E198-447F-ADB1-D2242162BFB4}" sibTransId="{F565F407-7555-49BE-9552-E30459FB8F89}"/>
    <dgm:cxn modelId="{B46AB01C-EB0E-4B72-906C-174AE38AA792}" type="presOf" srcId="{8FF48DBB-A4A2-4227-BD19-5E0EEE12D70A}" destId="{298726A5-29A2-4A8B-8806-E6AFCECAD9A3}" srcOrd="0" destOrd="0" presId="urn:microsoft.com/office/officeart/2005/8/layout/radial4"/>
    <dgm:cxn modelId="{64A6441F-1D3D-40C0-B79E-8E0BF96E34BA}" type="presParOf" srcId="{298726A5-29A2-4A8B-8806-E6AFCECAD9A3}" destId="{3F38339F-A000-455E-99EB-B87C5323898E}" srcOrd="0" destOrd="0" presId="urn:microsoft.com/office/officeart/2005/8/layout/radial4"/>
    <dgm:cxn modelId="{75D35D3C-3E5E-4DFB-94D2-8FBDCDF39AC2}" type="presParOf" srcId="{298726A5-29A2-4A8B-8806-E6AFCECAD9A3}" destId="{8AF20D43-958B-4752-928F-001CFDBE7DB9}" srcOrd="1" destOrd="0" presId="urn:microsoft.com/office/officeart/2005/8/layout/radial4"/>
    <dgm:cxn modelId="{5B59D192-F352-4A5A-8953-8C5E905E3477}" type="presParOf" srcId="{298726A5-29A2-4A8B-8806-E6AFCECAD9A3}" destId="{BEB39D89-66CF-47DB-BCAA-348CAAC2964C}" srcOrd="2" destOrd="0" presId="urn:microsoft.com/office/officeart/2005/8/layout/radial4"/>
    <dgm:cxn modelId="{CFA77975-E737-4A13-B723-0CE02984C3CB}" type="presParOf" srcId="{298726A5-29A2-4A8B-8806-E6AFCECAD9A3}" destId="{BDB56B9A-8E03-4AA2-A0A1-7591274FE756}" srcOrd="3" destOrd="0" presId="urn:microsoft.com/office/officeart/2005/8/layout/radial4"/>
    <dgm:cxn modelId="{2FA2AD30-8E13-4949-8BD0-9A203F2F4052}" type="presParOf" srcId="{298726A5-29A2-4A8B-8806-E6AFCECAD9A3}" destId="{9C1DDA9C-EAA7-4CB7-9BDF-C3CEA4F0B57E}" srcOrd="4" destOrd="0" presId="urn:microsoft.com/office/officeart/2005/8/layout/radial4"/>
    <dgm:cxn modelId="{2BB39C50-21A2-42ED-B0FD-0E04E2014958}" type="presParOf" srcId="{298726A5-29A2-4A8B-8806-E6AFCECAD9A3}" destId="{B92290D2-45C7-4BBD-B12D-BD6366D5CC17}" srcOrd="5" destOrd="0" presId="urn:microsoft.com/office/officeart/2005/8/layout/radial4"/>
    <dgm:cxn modelId="{3942FBDE-CC2A-458A-AA40-3A052D856D99}" type="presParOf" srcId="{298726A5-29A2-4A8B-8806-E6AFCECAD9A3}" destId="{E9699ECB-2D56-48EB-A47C-79E0DEB12A8F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38339F-A000-455E-99EB-B87C5323898E}">
      <dsp:nvSpPr>
        <dsp:cNvPr id="0" name=""/>
        <dsp:cNvSpPr/>
      </dsp:nvSpPr>
      <dsp:spPr>
        <a:xfrm>
          <a:off x="2214952" y="2461550"/>
          <a:ext cx="3744422" cy="2063588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Навыки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коммуникативных компетенций</a:t>
          </a:r>
          <a:endParaRPr lang="ru-RU" sz="2500" b="1" kern="1200" dirty="0"/>
        </a:p>
      </dsp:txBody>
      <dsp:txXfrm>
        <a:off x="2214952" y="2461550"/>
        <a:ext cx="3744422" cy="2063588"/>
      </dsp:txXfrm>
    </dsp:sp>
    <dsp:sp modelId="{8AF20D43-958B-4752-928F-001CFDBE7DB9}">
      <dsp:nvSpPr>
        <dsp:cNvPr id="0" name=""/>
        <dsp:cNvSpPr/>
      </dsp:nvSpPr>
      <dsp:spPr>
        <a:xfrm rot="12985717">
          <a:off x="993048" y="1683177"/>
          <a:ext cx="2079735" cy="588122"/>
        </a:xfrm>
        <a:prstGeom prst="lef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B39D89-66CF-47DB-BCAA-348CAAC2964C}">
      <dsp:nvSpPr>
        <dsp:cNvPr id="0" name=""/>
        <dsp:cNvSpPr/>
      </dsp:nvSpPr>
      <dsp:spPr>
        <a:xfrm>
          <a:off x="0" y="575580"/>
          <a:ext cx="2392482" cy="15683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Грамотность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речи</a:t>
          </a:r>
          <a:endParaRPr lang="ru-RU" sz="2800" kern="1200" dirty="0"/>
        </a:p>
      </dsp:txBody>
      <dsp:txXfrm>
        <a:off x="0" y="575580"/>
        <a:ext cx="2392482" cy="1568327"/>
      </dsp:txXfrm>
    </dsp:sp>
    <dsp:sp modelId="{BDB56B9A-8E03-4AA2-A0A1-7591274FE756}">
      <dsp:nvSpPr>
        <dsp:cNvPr id="0" name=""/>
        <dsp:cNvSpPr/>
      </dsp:nvSpPr>
      <dsp:spPr>
        <a:xfrm rot="16200000">
          <a:off x="3294987" y="1283102"/>
          <a:ext cx="1584352" cy="588122"/>
        </a:xfrm>
        <a:prstGeom prst="lef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1DDA9C-EAA7-4CB7-9BDF-C3CEA4F0B57E}">
      <dsp:nvSpPr>
        <dsp:cNvPr id="0" name=""/>
        <dsp:cNvSpPr/>
      </dsp:nvSpPr>
      <dsp:spPr>
        <a:xfrm>
          <a:off x="2937520" y="824"/>
          <a:ext cx="2299285" cy="15683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Ораторское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искусство</a:t>
          </a:r>
          <a:endParaRPr lang="ru-RU" sz="2800" kern="1200" dirty="0"/>
        </a:p>
      </dsp:txBody>
      <dsp:txXfrm>
        <a:off x="2937520" y="824"/>
        <a:ext cx="2299285" cy="1568327"/>
      </dsp:txXfrm>
    </dsp:sp>
    <dsp:sp modelId="{B92290D2-45C7-4BBD-B12D-BD6366D5CC17}">
      <dsp:nvSpPr>
        <dsp:cNvPr id="0" name=""/>
        <dsp:cNvSpPr/>
      </dsp:nvSpPr>
      <dsp:spPr>
        <a:xfrm rot="19414649">
          <a:off x="5101793" y="1683459"/>
          <a:ext cx="2079384" cy="588122"/>
        </a:xfrm>
        <a:prstGeom prst="lef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699ECB-2D56-48EB-A47C-79E0DEB12A8F}">
      <dsp:nvSpPr>
        <dsp:cNvPr id="0" name=""/>
        <dsp:cNvSpPr/>
      </dsp:nvSpPr>
      <dsp:spPr>
        <a:xfrm>
          <a:off x="5726569" y="576055"/>
          <a:ext cx="2503030" cy="15683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Контакт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 разными типами людей</a:t>
          </a:r>
          <a:endParaRPr lang="ru-RU" sz="2800" kern="1200" dirty="0"/>
        </a:p>
      </dsp:txBody>
      <dsp:txXfrm>
        <a:off x="5726569" y="576055"/>
        <a:ext cx="2503030" cy="15683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cdn.desktopwallpapers4.me/wallpapers/digital-art/1280x800/2/13796-globe-floating-on-water-1280x800-digital-art-wallpaper.jpg"/>
          <p:cNvPicPr>
            <a:picLocks noChangeAspect="1" noChangeArrowheads="1"/>
          </p:cNvPicPr>
          <p:nvPr/>
        </p:nvPicPr>
        <p:blipFill>
          <a:blip r:embed="rId2" cstate="print"/>
          <a:srcRect l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556792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66" y="404664"/>
            <a:ext cx="9097234" cy="418576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Мастер-класс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 теме: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 Работа с учебным текстом на уроках 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еографии, как одна из форм 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азвития коммуникативных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омпетенций обучающихся»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4797152"/>
            <a:ext cx="4536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Учитель географии</a:t>
            </a:r>
          </a:p>
          <a:p>
            <a:pPr algn="ctr"/>
            <a:r>
              <a:rPr lang="ru-RU" sz="2000" b="1" dirty="0" smtClean="0"/>
              <a:t>МОУ СОШ № 10, г. Усть-Кут</a:t>
            </a:r>
          </a:p>
          <a:p>
            <a:pPr algn="ctr"/>
            <a:r>
              <a:rPr lang="ru-RU" sz="2000" b="1" dirty="0" smtClean="0"/>
              <a:t>Новгородская Наталья Юрьевна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ÐÐµÐ¾Ð³ÑÐ°ÑÐ¸ÑÐµÑÐºÐ¸Ðµ ÐºÐ°ÑÑÑ. ÐÐ¸Ð´Ñ ÐºÐ°ÑÑ, Ð¸Ñ ÐºÐ»Ð°ÑÑÐ¸ÑÐ¸ÐºÐ°ÑÐ¸Ñ. - Ð³ÐµÐ¾Ð³ÑÐ°Ñ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17412" name="Picture 4" descr="https://spark.ru/upload/blogs_covers/n_5ad9b69d8fff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570352"/>
            <a:ext cx="4320480" cy="293360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11560" y="260648"/>
            <a:ext cx="8229600" cy="4525963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3600" b="1" i="1" dirty="0" smtClean="0">
                <a:solidFill>
                  <a:srgbClr val="FF0000"/>
                </a:solidFill>
              </a:rPr>
              <a:t>Коммуникации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— процесс установления и развития контактов между людьми, порождаемый потребностями совместной деятельности, включающий в себя обмен информацией и выработку единой стратегии взаимодействия, взаимным восприятием и попытками влияния друг на друга.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ÐÐµÐ¾Ð³ÑÐ°ÑÐ¸ÑÐµÑÐºÐ¸Ðµ ÐºÐ°ÑÑÑ. ÐÐ¸Ð´Ñ ÐºÐ°ÑÑ, Ð¸Ñ ÐºÐ»Ð°ÑÑÐ¸ÑÐ¸ÐºÐ°ÑÐ¸Ñ. - Ð³ÐµÐ¾Ð³ÑÐ°Ñ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Стрелка вниз 5"/>
          <p:cNvSpPr/>
          <p:nvPr/>
        </p:nvSpPr>
        <p:spPr>
          <a:xfrm>
            <a:off x="4139952" y="4653136"/>
            <a:ext cx="864096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</p:nvPr>
        </p:nvGraphicFramePr>
        <p:xfrm>
          <a:off x="539552" y="18864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115616" y="5445224"/>
            <a:ext cx="7344816" cy="11521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99592" y="5517232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Общение</a:t>
            </a:r>
            <a:r>
              <a:rPr lang="ru-RU" sz="2800" b="1" dirty="0" smtClean="0">
                <a:solidFill>
                  <a:schemeClr val="bg1"/>
                </a:solidFill>
              </a:rPr>
              <a:t> – основа взаимодействия между людьми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ÐÐµÐ¾Ð³ÑÐ°ÑÐ¸ÑÐµÑÐºÐ¸Ðµ ÐºÐ°ÑÑÑ. ÐÐ¸Ð´Ñ ÐºÐ°ÑÑ, Ð¸Ñ ÐºÐ»Ð°ÑÑÐ¸ÑÐ¸ÐºÐ°ÑÐ¸Ñ. - Ð³ÐµÐ¾Ð³ÑÐ°Ñ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467544" y="3573016"/>
            <a:ext cx="5256584" cy="50405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628800"/>
            <a:ext cx="4032448" cy="50405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2924944"/>
            <a:ext cx="4896544" cy="50405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17516" y="332656"/>
            <a:ext cx="837254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Признаки коммуникативного </a:t>
            </a:r>
            <a:r>
              <a:rPr lang="ru-RU" sz="36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человека:</a:t>
            </a:r>
            <a:endParaRPr lang="ru-RU" sz="36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980728"/>
            <a:ext cx="3312368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1628800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Наблюдательность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2276872"/>
            <a:ext cx="4608512" cy="5040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83568" y="3573016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Уважение других людей</a:t>
            </a:r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4221088"/>
            <a:ext cx="5832648" cy="5040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611560" y="2276872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Организованность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1560" y="4221088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Высокая личная эффективность</a:t>
            </a:r>
            <a:endParaRPr lang="ru-RU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11560" y="980728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Креативность</a:t>
            </a:r>
            <a:endParaRPr lang="ru-RU" sz="24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67544" y="4869160"/>
            <a:ext cx="4392488" cy="50405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67544" y="5517232"/>
            <a:ext cx="5760640" cy="504056"/>
          </a:xfrm>
          <a:prstGeom prst="rect">
            <a:avLst/>
          </a:prstGeom>
          <a:solidFill>
            <a:srgbClr val="D636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611560" y="4869160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Эмоциональный интеллект</a:t>
            </a:r>
            <a:endParaRPr lang="ru-RU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83568" y="2924944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Умение учиться</a:t>
            </a:r>
            <a:endParaRPr lang="ru-RU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11560" y="5517232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Принятие своих ошибок</a:t>
            </a:r>
            <a:endParaRPr lang="ru-RU" sz="24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67544" y="6165304"/>
            <a:ext cx="5760640" cy="504056"/>
          </a:xfrm>
          <a:prstGeom prst="rect">
            <a:avLst/>
          </a:prstGeom>
          <a:solidFill>
            <a:srgbClr val="32D2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683568" y="6165304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Практика в общении</a:t>
            </a:r>
            <a:endParaRPr lang="ru-RU" sz="2400" b="1" dirty="0"/>
          </a:p>
        </p:txBody>
      </p:sp>
      <p:pic>
        <p:nvPicPr>
          <p:cNvPr id="19466" name="Picture 10" descr="https://medleyelectric.ca/images/pointingx3.gif?crc=423247770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084168" y="2060848"/>
            <a:ext cx="2623395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 animBg="1"/>
      <p:bldP spid="14" grpId="0" animBg="1"/>
      <p:bldP spid="7" grpId="0" animBg="1"/>
      <p:bldP spid="8" grpId="0"/>
      <p:bldP spid="10" grpId="0" animBg="1"/>
      <p:bldP spid="12" grpId="0"/>
      <p:bldP spid="13" grpId="0" animBg="1"/>
      <p:bldP spid="16" grpId="0"/>
      <p:bldP spid="18" grpId="0"/>
      <p:bldP spid="19" grpId="0"/>
      <p:bldP spid="21" grpId="0" animBg="1"/>
      <p:bldP spid="22" grpId="0" animBg="1"/>
      <p:bldP spid="24" grpId="0"/>
      <p:bldP spid="25" grpId="0"/>
      <p:bldP spid="26" grpId="0"/>
      <p:bldP spid="27" grpId="0" animBg="1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ÐÐµÐ¾Ð³ÑÐ°ÑÐ¸ÑÐµÑÐºÐ¸Ðµ ÐºÐ°ÑÑÑ. ÐÐ¸Ð´Ñ ÐºÐ°ÑÑ, Ð¸Ñ ÐºÐ»Ð°ÑÑÐ¸ÑÐ¸ÐºÐ°ÑÐ¸Ñ. - Ð³ÐµÐ¾Ð³ÑÐ°Ñ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20486" name="Picture 6" descr="https://papoabertoblog.files.wordpress.com/2014/09/comunicaca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852936"/>
            <a:ext cx="4089635" cy="379662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51112" y="692696"/>
            <a:ext cx="799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Текст</a:t>
            </a:r>
            <a:r>
              <a:rPr lang="ru-RU" sz="3200" b="1" dirty="0" smtClean="0"/>
              <a:t> – </a:t>
            </a:r>
            <a:r>
              <a:rPr lang="ru-RU" sz="3200" b="1" dirty="0" smtClean="0">
                <a:solidFill>
                  <a:srgbClr val="7030A0"/>
                </a:solidFill>
              </a:rPr>
              <a:t>ключевая единица школьного обучения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971600" y="1772816"/>
            <a:ext cx="784887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Использование разнообразных приемов работы с текстом научит учеников перерабатывать информацию, излагать её в устном и письменном виде, владеть специальными терминами, и как следствие будет формировать их коммуникативные компетенции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ÐÐµÐ¾Ð³ÑÐ°ÑÐ¸ÑÐµÑÐºÐ¸Ðµ ÐºÐ°ÑÑÑ. ÐÐ¸Ð´Ñ ÐºÐ°ÑÑ, Ð¸Ñ ÐºÐ»Ð°ÑÑÐ¸ÑÐ¸ÐºÐ°ÑÐ¸Ñ. - Ð³ÐµÐ¾Ð³ÑÐ°Ñ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99592" y="836712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 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836712"/>
            <a:ext cx="71391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«Логическая цепочка»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1508" name="Picture 4" descr="https://st2.depositphotos.com/3591429/7202/i/950/depositphotos_72021645-stock-photo-people-discussing-about-media-communic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700808"/>
            <a:ext cx="5267342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ÐµÐ¾Ð³ÑÐ°ÑÐ¸ÑÐµÑÐºÐ¸Ðµ ÐºÐ°ÑÑÑ. ÐÐ¸Ð´Ñ ÐºÐ°ÑÑ, Ð¸Ñ ÐºÐ»Ð°ÑÑÐ¸ÑÐ¸ÐºÐ°ÑÐ¸Ñ. - Ð³ÐµÐ¾Ð³ÑÐ°Ñ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131840" y="476672"/>
            <a:ext cx="31630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Синквейн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1412776"/>
            <a:ext cx="56886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 smtClean="0"/>
              <a:t>Понятие ( 1 слово)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Прилагательное (2 слова)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Глагол (3 слова)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Предложение (3-4 слова)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Существительное (1 слово)</a:t>
            </a:r>
            <a:endParaRPr lang="ru-RU" sz="24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691680" y="3645024"/>
          <a:ext cx="6912768" cy="2499043"/>
        </p:xfrm>
        <a:graphic>
          <a:graphicData uri="http://schemas.openxmlformats.org/drawingml/2006/table">
            <a:tbl>
              <a:tblPr/>
              <a:tblGrid>
                <a:gridCol w="2070632"/>
                <a:gridCol w="4842136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7030A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1.Ветер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7030A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2.Сильный, штормовой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7030A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3.Дует, срывает, пугает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7030A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4. Образуется из-за разницы в давлении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7030A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5. Стихия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2529" name="Рисунок 25" descr="https://arhivurokov.ru/multiurok/html/2017/05/29/s_592c5ce33e374/634985_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4077072"/>
            <a:ext cx="1728192" cy="1494301"/>
          </a:xfrm>
          <a:prstGeom prst="rect">
            <a:avLst/>
          </a:prstGeom>
          <a:noFill/>
        </p:spPr>
      </p:pic>
      <p:pic>
        <p:nvPicPr>
          <p:cNvPr id="7" name="Picture 10" descr="https://medleyelectric.ca/images/pointingx3.gif?crc=423247770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868144" y="1484784"/>
            <a:ext cx="2623395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ÐµÐ¾Ð³ÑÐ°ÑÐ¸ÑÐµÑÐºÐ¸Ðµ ÐºÐ°ÑÑÑ. ÐÐ¸Ð´Ñ ÐºÐ°ÑÑ, Ð¸Ñ ÐºÐ»Ð°ÑÑÐ¸ÑÐ¸ÐºÐ°ÑÐ¸Ñ. - Ð³ÐµÐ¾Ð³ÑÐ°Ñ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4" name="Picture 6" descr="https://papoabertoblog.files.wordpress.com/2014/09/comunicaca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132856"/>
            <a:ext cx="4809048" cy="44644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620688"/>
            <a:ext cx="806489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Будьте образцом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оммуникации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ля своих учеников!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208</Words>
  <Application>Microsoft Office PowerPoint</Application>
  <PresentationFormat>Экран (4:3)</PresentationFormat>
  <Paragraphs>47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ALLA</dc:creator>
  <cp:lastModifiedBy>Пользователь Windows</cp:lastModifiedBy>
  <cp:revision>23</cp:revision>
  <dcterms:created xsi:type="dcterms:W3CDTF">2018-11-07T13:08:40Z</dcterms:created>
  <dcterms:modified xsi:type="dcterms:W3CDTF">2018-11-07T16:46:34Z</dcterms:modified>
</cp:coreProperties>
</file>