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650B-7610-4C14-96E8-E4A7EBE165D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4385-D6E0-4676-886D-800BAAA2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ogegova/27803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ic.academic.ru/dic.nsf/ogegova/278748" TargetMode="External"/><Relationship Id="rId4" Type="http://schemas.openxmlformats.org/officeDocument/2006/relationships/hyperlink" Target="http://dic.academic.ru/dic.nsf/ogegova/316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класс\открытый урок 11.05.2017\Готовимся_к_экзамен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50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85786" y="214290"/>
            <a:ext cx="835821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Универсального рецепта того, как выбрать правильный, единственно верный, только тебе предназначенный путь в жизни, просто нет и быть не может. И окончательный выбор всегда остается за человеком. Этот выбор мы делаем уже в детстве, когда выбираем друзей, учимся строить отношения с ровесниками, играть.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Но большинство важнейших решений, определяющих жизненный путь, мы все-таки принимаем в юности. Как считают ученые, вторая половина второго десятилетия жизни - самый ответственный период. Именно в это время человек, как правило, выбирает самое главное и на всю жизнь: ближайшего друга, круг основных интересов, профессию.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Понятно, что такой выбор - дело ответственное. От него невозможно отмахнуться, его нельзя отложить на потом. Не стоит надеяться, что ошибку после можно будет исправить: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успеется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, вся жизнь впереди! Что-то, конечно, удастся подправить, изменить, но далеко не все. И неверные решения   без последствий не останутся. Ведь успех приходит к тем, кто знает, чего он хочет, решительно делает выбор, верит в себя и упорно достигает намеченных целей.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42910" y="285728"/>
            <a:ext cx="850109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(1)Ещё в детском саду Олег выучил песенку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 лесу родилась ёлочка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. (2)С неё-то и начались неприятности. (3)Бабушка решила, что у внука замечательный слух и что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 таким абсолютным слухом абсолютно необходимо учиться музыке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(4)Олега торжественно и шумно повели на экзамен в музыкальную школу. (5)А обратно привели тихо и растерянно: педагоги не обнаружили у мальчика музыкальных способностей.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(6)Бабушка очень огорчилась, но потом сказала, что первый провал внука как раз говорит о его незаурядном даровании: Шаляпина в молодости тоже не приняли в хор.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(7)Бабушка хорошо знала историю музыки. (8)Она даже сама играла на рояле, а в молодости мечтала стать пианисткой. (9)Но мечты эти не сбылись, и теперь Олег должен был преуспеть в искусстве сразу за двоих: за себя и за бабушку.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(10)Когда-то бабушка была бухгалтером, и, когда наступала пора годовых финансовых отчётов, старые сослуживцы приходили к Анне Степановне за помощью. (11)Сослуживцы любили бабушку, они говорили, что с ней вместе из бухгалтерии ушла музыка: бабушка постоянно что-нибудь напевала.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0"/>
            <a:ext cx="8786842" cy="6643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(12)Олег тоже любил бабушку, поэтому согласился учиться музыке. (13)Была куплена виолончель, и Олег начал ходить в музыкальный кружок.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(14)В отличие от бабушки, отец хотел, чтобы Олег стал в будущем толковым инженером.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(15)Ты хочешь, чтобы он повторил твой путь, </a:t>
            </a: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говорила бабушка. </a:t>
            </a: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(16)Но пойми наконец: у него другое призвание. (17)Смычок </a:t>
            </a: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вот что он будет держать в руках всю жизнь!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(18)Однако часто по вечерам Олег держал в руках и рубанок, и напильник, и плоскогубцы, что очень тревожило бабушку.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(19)Смотри, надо беречь руки! (20)Вся твоя судьба </a:t>
            </a: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в твоих руках! (21)Вернее сказать, в твоих пальцах.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(22)3наю, бабушка, </a:t>
            </a: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добродушно соглашался Олег. </a:t>
            </a: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(23)Вот я их и развиваю. (24)Так в музыкальном кружке советуют: строгайте, говорят, пилите! (25)Это тоже искусство!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(26)</a:t>
            </a: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Может быть, это новые методы музыкального воспитания?</a:t>
            </a: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рассуждала бабушка.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(27)Все этажерки и книжные полки в доме были сделаны руками Олега. (28)Когда собирались гости, бабушка потихоньку, тайком от внука, хвасталась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Всё он!.. (29)Своими руками!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               (30)И потом во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всеулышание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, чтобы слышал Олег, восклицала: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                              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Но главное, конечно,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музыка! (31) Он будет   музыкантом!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55555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(По А.Г. Алексину)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2571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/>
              <a:t>«Выбор» -</a:t>
            </a:r>
            <a:endParaRPr lang="ru-RU" sz="4000" b="1" u="sng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1214422"/>
            <a:ext cx="85725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Словарь С.И.Ожегова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ВЫ́БОР, -а,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муж.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см.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выбрать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То, из чего можно выбрать.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Большой в. товаров.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том, кто (или что) выбран (выбрано).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Одобрить чей-н. 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выбор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возможностью выбрать по своему вкусу, усмотрению.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Продавать яблоки на выбор.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выбору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чьему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усмотрению.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Взять помощников по своему выбору.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ВЫ́БРАТЬ, -беру, -берешь; 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совер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Отобрать, извлечь.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соринки из крупы.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кого (что).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Взять, отобрать, определить для себя нужное, предпочитаемое.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книгу для чтения. В. себе хороших помощников. В. профессию.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кого (что).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Избрать голосованием.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профком, председателя профкома.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Извлечь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откуда-н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всё без остатка.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все запасы.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Вытянуть, поднять (якорь, снасть).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невод.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времени: найти, освободить для какой-н. цели.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свободную минутку.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71480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принятие одного решения из нескольких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6625" name="Picture 1" descr="C:\Users\User\Desktop\открытый урок 11.05.2017\perspect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81439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5601" name="Picture 1" descr="C:\Users\User\Desktop\открытый урок 11.05.2017\970_1482312495_2511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4577" name="Picture 1" descr="C:\Users\User\Desktop\открытый урок 11.05.2017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20550"/>
            <a:ext cx="8286809" cy="683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9698" name="Picture 2" descr="C:\Users\User\Desktop\открытый урок 11.05.2017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22" name="Picture 2" descr="C:\Users\User\Desktop\открытый урок 11.05.2017\vibore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258" y="0"/>
            <a:ext cx="95131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1746" name="Picture 2" descr="C:\Users\User\Desktop\открытый урок 11.05.2017\article173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9 класс\открытый урок 11.05.2017\ogeh2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72904"/>
            <a:ext cx="8501122" cy="6830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User\Desktop\открытый урок 11.05.2017\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86" y="142852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«Подготовка к ОГЭ.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 Написание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сочинения-рассуждения 15.3.» 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Che" pitchFamily="49" charset="-127"/>
              <a:ea typeface="BatangChe" pitchFamily="49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692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cs typeface="Aparajita" pitchFamily="34" charset="0"/>
              </a:rPr>
              <a:t>Знать :</a:t>
            </a:r>
          </a:p>
          <a:p>
            <a:r>
              <a:rPr lang="ru-RU" sz="2800" b="1" dirty="0" smtClean="0">
                <a:cs typeface="Aparajita" pitchFamily="34" charset="0"/>
              </a:rPr>
              <a:t>- композицию сочинения-рассуждения по лексическому значению слова;</a:t>
            </a:r>
          </a:p>
          <a:p>
            <a:pPr>
              <a:buFontTx/>
              <a:buChar char="-"/>
            </a:pPr>
            <a:r>
              <a:rPr lang="ru-RU" sz="2800" b="1" dirty="0">
                <a:cs typeface="Aparajita" pitchFamily="34" charset="0"/>
              </a:rPr>
              <a:t>п</a:t>
            </a:r>
            <a:r>
              <a:rPr lang="ru-RU" sz="2800" b="1" dirty="0" smtClean="0">
                <a:cs typeface="Aparajita" pitchFamily="34" charset="0"/>
              </a:rPr>
              <a:t>онятия «тезис», «аргументы», «вывод»;</a:t>
            </a:r>
          </a:p>
          <a:p>
            <a:pPr>
              <a:buFontTx/>
              <a:buChar char="-"/>
            </a:pPr>
            <a:r>
              <a:rPr lang="ru-RU" sz="2800" b="1" dirty="0" smtClean="0">
                <a:cs typeface="Aparajita" pitchFamily="34" charset="0"/>
              </a:rPr>
              <a:t> способы толкования слова.</a:t>
            </a:r>
          </a:p>
          <a:p>
            <a:r>
              <a:rPr lang="ru-RU" sz="2800" b="1" dirty="0">
                <a:cs typeface="Aparajita" pitchFamily="34" charset="0"/>
              </a:rPr>
              <a:t> </a:t>
            </a:r>
            <a:r>
              <a:rPr lang="ru-RU" sz="2800" b="1" u="sng" dirty="0" smtClean="0">
                <a:cs typeface="Aparajita" pitchFamily="34" charset="0"/>
              </a:rPr>
              <a:t>Уметь:</a:t>
            </a:r>
          </a:p>
          <a:p>
            <a:pPr>
              <a:buFontTx/>
              <a:buChar char="-"/>
            </a:pPr>
            <a:r>
              <a:rPr lang="ru-RU" sz="2800" b="1" dirty="0">
                <a:cs typeface="Aparajita" pitchFamily="34" charset="0"/>
              </a:rPr>
              <a:t>ф</a:t>
            </a:r>
            <a:r>
              <a:rPr lang="ru-RU" sz="2800" b="1" dirty="0" smtClean="0">
                <a:cs typeface="Aparajita" pitchFamily="34" charset="0"/>
              </a:rPr>
              <a:t>ормулировать определение понятия и комментировать его;</a:t>
            </a:r>
          </a:p>
          <a:p>
            <a:pPr>
              <a:buFontTx/>
              <a:buChar char="-"/>
            </a:pPr>
            <a:r>
              <a:rPr lang="ru-RU" sz="2800" b="1" dirty="0">
                <a:cs typeface="Aparajita" pitchFamily="34" charset="0"/>
              </a:rPr>
              <a:t>а</a:t>
            </a:r>
            <a:r>
              <a:rPr lang="ru-RU" sz="2800" b="1" dirty="0" smtClean="0">
                <a:cs typeface="Aparajita" pitchFamily="34" charset="0"/>
              </a:rPr>
              <a:t>ргументировать свой тезис;</a:t>
            </a:r>
          </a:p>
          <a:p>
            <a:pPr>
              <a:buFontTx/>
              <a:buChar char="-"/>
            </a:pPr>
            <a:r>
              <a:rPr lang="ru-RU" sz="2800" b="1" dirty="0">
                <a:cs typeface="Aparajita" pitchFamily="34" charset="0"/>
              </a:rPr>
              <a:t>л</a:t>
            </a:r>
            <a:r>
              <a:rPr lang="ru-RU" sz="2800" b="1" dirty="0" smtClean="0">
                <a:cs typeface="Aparajita" pitchFamily="34" charset="0"/>
              </a:rPr>
              <a:t>огично строить работу.</a:t>
            </a:r>
            <a:endParaRPr lang="ru-RU" sz="2800" b="1" dirty="0"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00043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Тезис</a:t>
            </a:r>
            <a:r>
              <a:rPr lang="ru-RU" sz="3600" b="1" dirty="0" smtClean="0"/>
              <a:t> </a:t>
            </a:r>
            <a:r>
              <a:rPr lang="ru-RU" sz="3600" b="1" dirty="0"/>
              <a:t>- положение, утверждение, которое требуется доказать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71678"/>
            <a:ext cx="7643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Определить </a:t>
            </a:r>
            <a:r>
              <a:rPr lang="ru-RU" sz="3200" b="1" u="sng" dirty="0"/>
              <a:t>значение </a:t>
            </a:r>
            <a:r>
              <a:rPr lang="ru-RU" sz="3200" b="1" u="sng" dirty="0" smtClean="0"/>
              <a:t>слова </a:t>
            </a:r>
            <a:r>
              <a:rPr lang="ru-RU" sz="3200" b="1" i="1" dirty="0" smtClean="0"/>
              <a:t>значит </a:t>
            </a:r>
            <a:r>
              <a:rPr lang="ru-RU" sz="3200" b="1" i="1" dirty="0"/>
              <a:t>определить смысл слова, раскрыть понятие, дать характеристику тому или иному предмету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Способы </a:t>
            </a:r>
            <a:r>
              <a:rPr lang="ru-RU" sz="3200" b="1" dirty="0"/>
              <a:t>толкования слова </a:t>
            </a:r>
            <a:r>
              <a:rPr lang="ru-RU" sz="3200" b="1" dirty="0" smtClean="0"/>
              <a:t>       </a:t>
            </a:r>
            <a:endParaRPr lang="ru-RU" sz="3200" b="1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57290" y="642918"/>
            <a:ext cx="778671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Описательный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толкование (объяснение) через описание признаков с опорой на толковый словарь,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апример,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оброта - это нравственное качество человека, которое заключается в душевном расположении к людям, в стремлении сделать что-то хорошее.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 синонимов и антонимов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через слова с близким или противоположным значением, например,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ревностный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старательный, усердный, исполненный рвения к чему-либо.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Опора на состав слова, однокоренные слова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через значения частей слов – приставок, корней, суффиксов, например, честность - честный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отрицательного определения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путем указания     таких свойств предмета, которые у него отсутствуют,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апример</a:t>
            </a:r>
            <a:r>
              <a:rPr lang="ru-RU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азот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 без цвета и запаха, не поддерживающий горения; суша – часть земли, не покрытая водой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71480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Прокомментировать определение </a:t>
            </a:r>
            <a:r>
              <a:rPr lang="ru-RU" sz="2800" dirty="0" smtClean="0"/>
              <a:t>- </a:t>
            </a:r>
            <a:r>
              <a:rPr lang="ru-RU" sz="2800" b="1" i="1" dirty="0" smtClean="0"/>
              <a:t>показать </a:t>
            </a:r>
            <a:r>
              <a:rPr lang="ru-RU" sz="2800" b="1" i="1" dirty="0"/>
              <a:t>наши размышления в соответствии с заявленным тезисом, которые должны быть логически связаны с дальнейшими аргументами и примерами из текста и нашего жизненного опыт, другими словами -это пояснение данного определения с опорой на </a:t>
            </a:r>
            <a:r>
              <a:rPr lang="ru-RU" sz="2800" b="1" i="1" dirty="0" smtClean="0"/>
              <a:t>текст.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929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/>
              <a:t>Аргументы</a:t>
            </a:r>
            <a:r>
              <a:rPr lang="ru-RU" sz="3200" b="1" i="1" dirty="0"/>
              <a:t> - это доказательства, факты, подтверждающие выдвинутый тезис. Приводим примеры из текста и из жизненного </a:t>
            </a:r>
            <a:r>
              <a:rPr lang="ru-RU" sz="3200" b="1" i="1" dirty="0" smtClean="0"/>
              <a:t>опыта.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714621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/>
              <a:t>Вывод</a:t>
            </a:r>
            <a:r>
              <a:rPr lang="ru-RU" sz="4000" b="1" i="1" dirty="0" smtClean="0"/>
              <a:t> </a:t>
            </a:r>
            <a:r>
              <a:rPr lang="ru-RU" sz="4000" b="1" i="1" dirty="0"/>
              <a:t>- </a:t>
            </a:r>
            <a:r>
              <a:rPr lang="ru-RU" sz="4000" b="1" dirty="0"/>
              <a:t>это заключение, итог проведённого </a:t>
            </a:r>
            <a:r>
              <a:rPr lang="ru-RU" sz="4000" b="1" dirty="0" smtClean="0"/>
              <a:t>рассуждения.</a:t>
            </a:r>
            <a:endParaRPr lang="ru-RU" sz="4000" b="1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71538" y="4088964"/>
            <a:ext cx="72866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колько абзацев в работе?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5 или 4, если тезис и комментирование  объединить в один абзац.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9 класс\открытый урок 11.05.2017\0009-014-Rol-mjagkogo-znaka-v-slov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28596" y="285728"/>
            <a:ext cx="871540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15.3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Как Вы понимаете значение слова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ВЫБОР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Сформулируйте и прокомментируйте данное Вами определение. Напишите сочинение-рассуждение на тему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Что такое выбор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, взяв в качестве тезиса данное Вами определение. Аргументируя свой тезис, приведите 2 примера-аргумента, подтверждающих Ваши рассуж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дения: один пример-аргумент приведите из прочитанного текста, а второй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из Вашего жизненного опыта.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Объём сочинения должен составлять не менее 70 слов.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Если сочинение представляет собой пересказанный или полностью переписанный исходный текст без каких бы то ни было комментариев, то такая работа оценивается нулём баллов.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65656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Сочинение пишите аккуратно, разборчивым почерком.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916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2017-05-10T18:25:44Z</dcterms:created>
  <dcterms:modified xsi:type="dcterms:W3CDTF">2017-05-10T20:31:52Z</dcterms:modified>
</cp:coreProperties>
</file>