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590" autoAdjust="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B903D-A3E9-40D1-BEB1-F7F762987C3A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1A2B-4E45-4A2F-B0D8-0C66A8974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4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F1A2B-4E45-4A2F-B0D8-0C66A89740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6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8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1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7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9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BDF4-72BA-426D-A0E7-F4F065987026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AA08-8DCC-41C1-95A8-E500E9F1C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седьмое 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</a:t>
            </a: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</a:t>
            </a:r>
            <a:endParaRPr lang="ru-RU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Ордахова</a:t>
            </a:r>
            <a:r>
              <a:rPr lang="ru-RU" dirty="0" smtClean="0"/>
              <a:t> Марианна Васильевна,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русского языка и литературы МОБУ «Саха гимназия» г. Якутск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1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седьмое ноября.</a:t>
            </a:r>
            <a:endParaRPr lang="ru-RU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25922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ГОТОВИМСЯ К СЖАТОМУ ИЗЛОЖЕНИЮ.</a:t>
            </a:r>
            <a:endParaRPr lang="ru-RU" sz="4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2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0"/>
            <a:ext cx="734481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Опорная таблица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00453"/>
              </p:ext>
            </p:extLst>
          </p:nvPr>
        </p:nvGraphicFramePr>
        <p:xfrm>
          <a:off x="13618" y="948627"/>
          <a:ext cx="2843808" cy="5842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3808"/>
              </a:tblGrid>
              <a:tr h="145816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Часть 1</a:t>
                      </a:r>
                      <a:endParaRPr lang="ru-RU" sz="3200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Определите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 главную мысль </a:t>
                      </a:r>
                      <a:r>
                        <a:rPr lang="ru-RU" b="1" dirty="0" err="1" smtClean="0"/>
                        <a:t>микротемы</a:t>
                      </a:r>
                      <a:r>
                        <a:rPr lang="ru-RU" b="1" dirty="0" smtClean="0"/>
                        <a:t> №1 в сжатой форме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Определите главную мысль </a:t>
                      </a:r>
                      <a:r>
                        <a:rPr lang="ru-RU" b="1" dirty="0" err="1" smtClean="0"/>
                        <a:t>микротемы</a:t>
                      </a:r>
                      <a:r>
                        <a:rPr lang="ru-RU" b="1" dirty="0" smtClean="0"/>
                        <a:t> №2в сжатой форме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Запишите главную мысль </a:t>
                      </a:r>
                      <a:r>
                        <a:rPr lang="ru-RU" b="1" dirty="0" err="1" smtClean="0"/>
                        <a:t>микротемы</a:t>
                      </a:r>
                      <a:r>
                        <a:rPr lang="ru-RU" b="1" dirty="0" smtClean="0"/>
                        <a:t> №3 в сжатой форме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74003"/>
              </p:ext>
            </p:extLst>
          </p:nvPr>
        </p:nvGraphicFramePr>
        <p:xfrm>
          <a:off x="6134897" y="823435"/>
          <a:ext cx="2808312" cy="5943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/>
              </a:tblGrid>
              <a:tr h="1568747">
                <a:tc>
                  <a:txBody>
                    <a:bodyPr/>
                    <a:lstStyle/>
                    <a:p>
                      <a:pPr algn="ctr"/>
                      <a:r>
                        <a:rPr lang="ru-RU" sz="3600" baseline="0" dirty="0" smtClean="0"/>
                        <a:t>Часть 3</a:t>
                      </a:r>
                      <a:endParaRPr lang="ru-RU" sz="3600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Создайте свой микротекст,</a:t>
                      </a:r>
                      <a:r>
                        <a:rPr lang="ru-RU" b="1" baseline="0" dirty="0" smtClean="0"/>
                        <a:t> используя приемы сжатия (компрессии)_____</a:t>
                      </a:r>
                      <a:endParaRPr lang="ru-RU" b="1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Создайте свой микротекст, используя приемы сжатия (компрессии)_____</a:t>
                      </a:r>
                      <a:endParaRPr lang="ru-RU" b="1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Создайте свой микротекст, используя приемы сжатия (компрессии)_____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2344024" y="2493945"/>
            <a:ext cx="611844" cy="4079600"/>
            <a:chOff x="2344024" y="2493945"/>
            <a:chExt cx="611844" cy="40796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348136" y="2493945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48136" y="3837241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44024" y="5373216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335477" y="2488923"/>
            <a:ext cx="607732" cy="4084621"/>
            <a:chOff x="8335477" y="2488923"/>
            <a:chExt cx="607732" cy="408462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335477" y="2488923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7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335477" y="3861588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335477" y="5373215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9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44521"/>
              </p:ext>
            </p:extLst>
          </p:nvPr>
        </p:nvGraphicFramePr>
        <p:xfrm>
          <a:off x="3064956" y="861774"/>
          <a:ext cx="3012500" cy="592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500"/>
              </a:tblGrid>
              <a:tr h="154021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Часть 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Зафиксируйте начало </a:t>
                      </a:r>
                      <a:r>
                        <a:rPr lang="ru-RU" b="1" dirty="0" err="1" smtClean="0"/>
                        <a:t>микротемы</a:t>
                      </a:r>
                      <a:r>
                        <a:rPr lang="ru-RU" b="1" dirty="0" smtClean="0"/>
                        <a:t> №1 в сжатой форме:</a:t>
                      </a:r>
                    </a:p>
                    <a:p>
                      <a:r>
                        <a:rPr lang="ru-RU" b="1" dirty="0" smtClean="0"/>
                        <a:t>__________________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Зафиксируйте начало </a:t>
                      </a:r>
                      <a:r>
                        <a:rPr lang="ru-RU" b="1" dirty="0" err="1" smtClean="0"/>
                        <a:t>микротемы</a:t>
                      </a:r>
                      <a:r>
                        <a:rPr lang="ru-RU" b="1" dirty="0" smtClean="0"/>
                        <a:t> №2 в сжатой форме:</a:t>
                      </a:r>
                    </a:p>
                    <a:p>
                      <a:r>
                        <a:rPr lang="ru-RU" b="1" dirty="0" smtClean="0"/>
                        <a:t>__________________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14581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Зафиксируйте начало </a:t>
                      </a:r>
                      <a:r>
                        <a:rPr lang="ru-RU" b="1" dirty="0" err="1" smtClean="0"/>
                        <a:t>микротемы</a:t>
                      </a:r>
                      <a:r>
                        <a:rPr lang="ru-RU" b="1" dirty="0" smtClean="0"/>
                        <a:t> №3:</a:t>
                      </a:r>
                    </a:p>
                    <a:p>
                      <a:r>
                        <a:rPr lang="ru-RU" b="1" dirty="0" smtClean="0"/>
                        <a:t>__________________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5436096" y="2499675"/>
            <a:ext cx="629065" cy="4097797"/>
            <a:chOff x="5378382" y="2491434"/>
            <a:chExt cx="629065" cy="409779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78382" y="5388902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78382" y="3861588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399715" y="2491434"/>
              <a:ext cx="60773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4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Приемы сжатия (компрессии) текста: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Исключение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удаление из чернового текста.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Обобщение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сокращение по содержанию.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Упрощение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делает синтаксис фразы проще.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4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0815"/>
            <a:ext cx="8229600" cy="1143000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Сжатое изложение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3672408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«мама» — особое слово. Оно рождается вместе с нами, сопровождает нас всю жизнь. В языке любого народа есть это слово, и на всех языках оно звучит ласково.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Место матери в нашей жизни особое. Мы всегда несем ей свою радость и боль и находим понимание. Материнская любовь окрыляет. В сложных обстоятельствах мы вспоминаем маму. Человек зовет мать и верит, что она спешит на помощь. Слово «мама» равнозначно слову «жизнь».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Множество замечательных произведений создано о маме! Но мы поздно понимаем, что забыли сказать много хороших слов своим мамам. Чтобы этого не произошло, нужно дарить им  радость всегда. Ведь благодарные дети – лучший подарок для них. (100 слов)</a:t>
            </a:r>
            <a:endParaRPr lang="ru-RU" sz="2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Исходный текст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«мама» – особое слово. Оно рождается вместе с нами, сопровождает нас в годы взросления и зрелости. Его лепечет дитя в колыбели, с любовью произносит юноша и глубокий старец. В языке любого народа есть это слово. И на всех языках оно звучит нежно и ласково.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матери в нашей жизни особое, исключительное. Мы всегда несем ей свою радость и боль и находим понимание. Материнская любовь окрыляет, придаёт силы, вдохновляет на подвиги. В сложных жизненных обстоятельствах мы всегда вспоминаем маму. И нужна нам в этот момент только она. Человек зовёт мать и верит, что она, где бы ни была, слышит его, сострадает и спешит на помощь. Слово «мама» становится равнозначным слову «жизнь».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художников, композиторов, поэтов создали замечательные произведения о матери. «Берегите матерей!» – провозгласил в своей поэме известный поэт Расул Гамзатов. К сожалению, мы поздно понимаем, что забыли сказать много хороших и добрых слов своим мамам. Чтобы этого не произошло нужно дарить им радость каждый день и час, ведь благодарные дети – лучший подарок для них.(163)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742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908719"/>
            <a:ext cx="5205264" cy="4631715"/>
          </a:xfrm>
        </p:spPr>
        <p:txBody>
          <a:bodyPr>
            <a:noAutofit/>
          </a:bodyPr>
          <a:lstStyle/>
          <a:p>
            <a:pPr algn="l"/>
            <a:r>
              <a:rPr lang="ru-RU" sz="54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«Умею коротко </a:t>
            </a:r>
            <a:r>
              <a:rPr lang="ru-RU" sz="8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говорить</a:t>
            </a:r>
            <a:r>
              <a:rPr lang="ru-RU" sz="96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 </a:t>
            </a:r>
            <a:r>
              <a:rPr lang="ru-RU" sz="54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</a:br>
            <a:r>
              <a:rPr lang="ru-RU" sz="54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о</a:t>
            </a:r>
            <a:r>
              <a:rPr lang="ru-RU" sz="54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 длинных вещах» </a:t>
            </a:r>
            <a:r>
              <a:rPr lang="ru-RU" sz="54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</a:br>
            <a:r>
              <a:rPr lang="ru-RU" sz="54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</a:br>
            <a:r>
              <a:rPr lang="ru-RU" sz="54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А.П. Чехов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F:\КОНКУРС 13.03.18\урок СЖАТОЕ ИЗЛОЖЕНИЕ мама\chehof_br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7" y="1317564"/>
            <a:ext cx="3184574" cy="42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908719"/>
            <a:ext cx="5205264" cy="4631715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tx2"/>
                </a:solidFill>
              </a:rPr>
              <a:t>Знаешь, мама, день обычный 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без тебя нам не прожить! 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Слово мама так привычно 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с первых дней нам говорить! </a:t>
            </a: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Стоит только приглядеться, -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Целый мир согрет вокруг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 err="1">
                <a:solidFill>
                  <a:schemeClr val="tx2"/>
                </a:solidFill>
              </a:rPr>
              <a:t>Теплотою</a:t>
            </a:r>
            <a:r>
              <a:rPr lang="ru-RU" sz="2000" i="1" dirty="0">
                <a:solidFill>
                  <a:schemeClr val="tx2"/>
                </a:solidFill>
              </a:rPr>
              <a:t> маминого сердца,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Нежных, добрых рук... </a:t>
            </a: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Наши беды и невзгоды 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отступают пред тобой, 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Всё ясней нам с каждым годом,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как за нас ведешь ты бой! </a:t>
            </a: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Мама, - друга нет дороже -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веришь ты в наш каждый взлет!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Кто еще, как ты, поможет?! 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Кто еще, как ты, поймет?! </a:t>
            </a: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r>
              <a:rPr lang="ru-RU" sz="2000" i="1" dirty="0" smtClean="0">
                <a:solidFill>
                  <a:schemeClr val="tx2"/>
                </a:solidFill>
              </a:rPr>
              <a:t>                                               (М. Садовский)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377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Тема Office</vt:lpstr>
      <vt:lpstr>Двадцать седьмое ноября</vt:lpstr>
      <vt:lpstr>Двадцать седьмое ноября.</vt:lpstr>
      <vt:lpstr>Презентация PowerPoint</vt:lpstr>
      <vt:lpstr>Приемы сжатия (компрессии) текста:</vt:lpstr>
      <vt:lpstr>Сжатое изложение</vt:lpstr>
      <vt:lpstr>Исходный текст</vt:lpstr>
      <vt:lpstr>«Умею коротко говорить  о длинных вещах»   А.П. Чехов</vt:lpstr>
      <vt:lpstr>Знаешь, мама, день обычный  без тебя нам не прожить!  Слово мама так привычно  с первых дней нам говорить!   Стоит только приглядеться, - Целый мир согрет вокруг Теплотою маминого сердца, Нежных, добрых рук...   Наши беды и невзгоды  отступают пред тобой,  Всё ясней нам с каждым годом, как за нас ведешь ты бой!   Мама, - друга нет дороже - веришь ты в наш каждый взлет! Кто еще, как ты, поможет?!  Кто еще, как ты, поймет?!                                                 (М. Садовский)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Полина</cp:lastModifiedBy>
  <cp:revision>29</cp:revision>
  <cp:lastPrinted>2018-03-12T13:34:10Z</cp:lastPrinted>
  <dcterms:created xsi:type="dcterms:W3CDTF">2018-03-12T11:50:17Z</dcterms:created>
  <dcterms:modified xsi:type="dcterms:W3CDTF">2019-11-23T09:10:10Z</dcterms:modified>
</cp:coreProperties>
</file>