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64" r:id="rId5"/>
    <p:sldId id="270" r:id="rId6"/>
    <p:sldId id="265" r:id="rId7"/>
    <p:sldId id="269" r:id="rId8"/>
    <p:sldId id="266" r:id="rId9"/>
    <p:sldId id="267" r:id="rId10"/>
    <p:sldId id="268" r:id="rId11"/>
    <p:sldId id="271" r:id="rId12"/>
    <p:sldId id="272" r:id="rId13"/>
    <p:sldId id="273" r:id="rId14"/>
    <p:sldId id="258" r:id="rId15"/>
    <p:sldId id="260" r:id="rId16"/>
    <p:sldId id="25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smtClean="0"/>
              <a:t>«Мы мир храним, пока мы помним о войне»</a:t>
            </a:r>
            <a:endParaRPr lang="ru-RU" sz="480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Педагога дополнительного образования Чернова С.В.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П.Псебай</a:t>
            </a:r>
          </a:p>
          <a:p>
            <a:pPr algn="ctr">
              <a:buNone/>
            </a:pPr>
            <a:r>
              <a:rPr lang="ru-RU" sz="2000" dirty="0" smtClean="0"/>
              <a:t>2019 г.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Назови этих людей.</a:t>
            </a:r>
            <a:endParaRPr lang="ru-RU"/>
          </a:p>
        </p:txBody>
      </p:sp>
      <p:pic>
        <p:nvPicPr>
          <p:cNvPr id="5" name="Содержимое 4" descr="http://caoinform.ru/wp-content/uploads/sites/38/2016/12/Konstanty_Rokossowski_1945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0513"/>
            <a:ext cx="4038600" cy="39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mtdata.ru/u2/photo28D4/20368813750-0/original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844" y="2302605"/>
            <a:ext cx="2115312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здесь изображено и как это связано с событиями войны?</a:t>
            </a:r>
            <a:endParaRPr lang="ru-RU" dirty="0"/>
          </a:p>
        </p:txBody>
      </p:sp>
      <p:pic>
        <p:nvPicPr>
          <p:cNvPr id="5" name="Содержимое 4" descr="https://pics.meshok.net/pics/cache/66129580.208x2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377281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830108/v830108109/184f49/v3FLgXudMY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68602"/>
            <a:ext cx="4038600" cy="27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этот человек и как война изменила отношение к религии?</a:t>
            </a:r>
            <a:endParaRPr lang="ru-RU" dirty="0"/>
          </a:p>
        </p:txBody>
      </p:sp>
      <p:pic>
        <p:nvPicPr>
          <p:cNvPr id="7" name="Содержимое 6" descr="http://acathist.ru/media/k2/items/cache/59d925d75340d64d31d5ce71bf6ceaf4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176" y="1600200"/>
            <a:ext cx="6777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это за ордена и когда </a:t>
            </a:r>
            <a:r>
              <a:rPr lang="ru-RU" smtClean="0"/>
              <a:t>они появились?</a:t>
            </a:r>
            <a:endParaRPr lang="ru-RU"/>
          </a:p>
        </p:txBody>
      </p:sp>
      <p:pic>
        <p:nvPicPr>
          <p:cNvPr id="7" name="Содержимое 6" descr="https://avatars.mds.yandex.net/get-pdb/1930923/98cd4886-8128-4147-b4e0-aa1e950c46ad/s12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109"/>
            <a:ext cx="4038600" cy="420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mtdata.ru/u1/photo91A3/20527075869-0/origina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7081"/>
            <a:ext cx="4038600" cy="38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~1\HOME\LOCALS~1\Temp\FineReader11\media\image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3585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49545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1.Борис Полевой. До Берлина- 896 км. Смерть нас подождет.</a:t>
            </a:r>
          </a:p>
          <a:p>
            <a:r>
              <a:rPr lang="ru-RU" dirty="0" smtClean="0"/>
              <a:t>2. З.В.Волосатова, учитель </a:t>
            </a:r>
            <a:r>
              <a:rPr lang="ru-RU" dirty="0" err="1" smtClean="0"/>
              <a:t>андрюковской</a:t>
            </a:r>
            <a:r>
              <a:rPr lang="ru-RU" dirty="0" smtClean="0"/>
              <a:t> СОШ № 6, «Предгорье», №№ 76, 79, 82, 88.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Тема: Память о Великой Отечественной войне.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Цель</a:t>
            </a:r>
            <a:r>
              <a:rPr lang="ru-RU" sz="2800" dirty="0" smtClean="0"/>
              <a:t>: закрепление и углубление знаний об этом многогранном событии.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1.Закрепление представлений о войне, как об одном из самых грандиозных событий ХХ века.</a:t>
            </a:r>
          </a:p>
          <a:p>
            <a:pPr algn="just"/>
            <a:r>
              <a:rPr lang="ru-RU" dirty="0" smtClean="0"/>
              <a:t>2.Через привлечение краеведческого материала показать связь истории России и истории малой родины.</a:t>
            </a:r>
          </a:p>
          <a:p>
            <a:pPr algn="just"/>
            <a:r>
              <a:rPr lang="ru-RU" dirty="0" smtClean="0"/>
              <a:t>3.Показать, как война изменила представления людей о прошлом.</a:t>
            </a:r>
          </a:p>
          <a:p>
            <a:pPr algn="just"/>
            <a:r>
              <a:rPr lang="ru-RU" dirty="0" smtClean="0"/>
              <a:t>4.Формирование чувства гордости за свой народ.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города здесь изображены?</a:t>
            </a:r>
            <a:endParaRPr lang="ru-RU" dirty="0"/>
          </a:p>
        </p:txBody>
      </p:sp>
      <p:pic>
        <p:nvPicPr>
          <p:cNvPr id="7" name="Содержимое 6" descr="https://img-3.photosight.ru/d47/5098144_larg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60188"/>
            <a:ext cx="4038600" cy="280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cdn3.img.ria.ru/images/150476/46/15047646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99582"/>
            <a:ext cx="4038600" cy="312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города здесь изображены?</a:t>
            </a:r>
            <a:endParaRPr lang="ru-RU" dirty="0"/>
          </a:p>
        </p:txBody>
      </p:sp>
      <p:pic>
        <p:nvPicPr>
          <p:cNvPr id="7" name="Содержимое 6" descr="https://avatars.mds.yandex.net/get-pdb/1767558/9b92a35a-9892-4ba7-9a57-64ebb63ba4b8/s12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16700"/>
            <a:ext cx="4038600" cy="24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m0-tub-ru.yandex.net/i?id=e9d4e475cf646bb7820f8b10026aae5c-l&amp;n=1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02128"/>
            <a:ext cx="4038600" cy="27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здесь изображено?</a:t>
            </a:r>
            <a:endParaRPr lang="ru-RU" dirty="0"/>
          </a:p>
        </p:txBody>
      </p:sp>
      <p:pic>
        <p:nvPicPr>
          <p:cNvPr id="5" name="Содержимое 4" descr="http://travel-new.ru/wp-content/uploads/2018/07/auschwitz-brick-thef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avatars.mds.yandex.net/get-pdb/939428/f6155b82-e793-41e6-83ae-04b4d6467d4e/s1200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643981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события показывают карты?</a:t>
            </a:r>
            <a:endParaRPr lang="ru-RU" dirty="0"/>
          </a:p>
        </p:txBody>
      </p:sp>
      <p:pic>
        <p:nvPicPr>
          <p:cNvPr id="5" name="Содержимое 4" descr="https://im0-tub-ru.yandex.net/i?id=446a37871813c75fd8c26f8e1a76583b-l&amp;n=1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13" y="1600200"/>
            <a:ext cx="4016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www.syl.ru/misc/i/ai/387508/253507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2415"/>
            <a:ext cx="4038600" cy="25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за предметы?</a:t>
            </a:r>
            <a:endParaRPr lang="ru-RU" dirty="0"/>
          </a:p>
        </p:txBody>
      </p:sp>
      <p:pic>
        <p:nvPicPr>
          <p:cNvPr id="5" name="Содержимое 4" descr="https://myaktobe.files.wordpress.com/2010/05/d181d0bed0bbd0b4d0b0d182d181d0bad0b8d0b9-d182d180d0b5d183d0b3d0bed0bbd18cd0bdd0b8d0ba-30-07-1944d0b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60333"/>
            <a:ext cx="4038600" cy="220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ds04.infourok.ru/uploads/ex/0af6/00016a85-3d3620ef/1/hello_html_52657d4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3698"/>
            <a:ext cx="4038600" cy="26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эти памятники и места их расположения.</a:t>
            </a:r>
            <a:endParaRPr lang="ru-RU" dirty="0"/>
          </a:p>
        </p:txBody>
      </p:sp>
      <p:pic>
        <p:nvPicPr>
          <p:cNvPr id="5" name="Содержимое 4" descr="https://www.zastavki.com/pictures/originals/2015/Cities_Monument_Motherland_in_Volgograd_095697_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32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ussrvopros.ru/images/2-AVTOMATOM/voin_9aa6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2871"/>
            <a:ext cx="4038600" cy="268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этих людей.</a:t>
            </a:r>
            <a:endParaRPr lang="ru-RU" dirty="0"/>
          </a:p>
        </p:txBody>
      </p:sp>
      <p:pic>
        <p:nvPicPr>
          <p:cNvPr id="5" name="Содержимое 4" descr="https://steamuserimages-a.akamaihd.net/ugc/955210638589510396/A2807CE384A715E3BA26F6073BD398C49259973B/?imw=512&amp;amp;imh=648&amp;amp;ima=fit&amp;amp;impolicy=Letterbox&amp;amp;imcolor=%23000000&amp;amp;letterbox=tru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35" y="1600200"/>
            <a:ext cx="3573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regnum.ru/uploads/pictures/news/2018/06/02/regnum_picture_1527903234142741_norma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56296"/>
            <a:ext cx="4038600" cy="441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 </vt:lpstr>
      <vt:lpstr>Тема: Память о Великой Отечественной войне. Цель: закрепление и углубление знаний об этом многогранном событии. </vt:lpstr>
      <vt:lpstr>Какие города здесь изображены?</vt:lpstr>
      <vt:lpstr>Какие города здесь изображены?</vt:lpstr>
      <vt:lpstr>Что здесь изображено?</vt:lpstr>
      <vt:lpstr>Какие события показывают карты?</vt:lpstr>
      <vt:lpstr>Что это за предметы?</vt:lpstr>
      <vt:lpstr>Назови эти памятники и места их расположения.</vt:lpstr>
      <vt:lpstr>Назови этих людей.</vt:lpstr>
      <vt:lpstr>Назови этих людей.</vt:lpstr>
      <vt:lpstr>Что здесь изображено и как это связано с событиями войны?</vt:lpstr>
      <vt:lpstr>Кто этот человек и как война изменила отношение к религии?</vt:lpstr>
      <vt:lpstr>Что это за ордена и когда они появились?</vt:lpstr>
      <vt:lpstr>Слайд 14</vt:lpstr>
      <vt:lpstr>Слайд 15</vt:lpstr>
      <vt:lpstr>Слайд 16</vt:lpstr>
      <vt:lpstr>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2019-08-20T08:47:48Z</dcterms:created>
  <dcterms:modified xsi:type="dcterms:W3CDTF">2019-10-15T13:38:51Z</dcterms:modified>
</cp:coreProperties>
</file>