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434" autoAdjust="0"/>
  </p:normalViewPr>
  <p:slideViewPr>
    <p:cSldViewPr snapToGrid="0">
      <p:cViewPr>
        <p:scale>
          <a:sx n="60" d="100"/>
          <a:sy n="60" d="100"/>
        </p:scale>
        <p:origin x="-1068" y="-3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47EA4B-7B2F-4BA7-8A3E-BF06E1C8DED9}" type="doc">
      <dgm:prSet loTypeId="urn:microsoft.com/office/officeart/2008/layout/BendingPictureCaption" loCatId="picture" qsTypeId="urn:microsoft.com/office/officeart/2005/8/quickstyle/3d1" qsCatId="3D" csTypeId="urn:microsoft.com/office/officeart/2005/8/colors/accent0_3" csCatId="mainScheme" phldr="1"/>
      <dgm:spPr/>
    </dgm:pt>
    <dgm:pt modelId="{2725CB9C-6FEC-41D8-BB9E-8FD48F3A2329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dirty="0" smtClean="0"/>
            <a:t>Скульптор лепит, ваяет</a:t>
          </a:r>
        </a:p>
        <a:p>
          <a:pPr lvl="0" defTabSz="20447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endParaRPr lang="ru-RU" dirty="0"/>
        </a:p>
      </dgm:t>
    </dgm:pt>
    <dgm:pt modelId="{86B22CF2-F343-4C0F-A43F-1274F3401AA2}" type="parTrans" cxnId="{B5D17118-3408-448D-97A2-466484DE5172}">
      <dgm:prSet/>
      <dgm:spPr/>
      <dgm:t>
        <a:bodyPr/>
        <a:lstStyle/>
        <a:p>
          <a:endParaRPr lang="ru-RU"/>
        </a:p>
      </dgm:t>
    </dgm:pt>
    <dgm:pt modelId="{8001CEA0-1958-4B6B-BBC8-C12BF0117762}" type="sibTrans" cxnId="{B5D17118-3408-448D-97A2-466484DE5172}">
      <dgm:prSet/>
      <dgm:spPr/>
      <dgm:t>
        <a:bodyPr/>
        <a:lstStyle/>
        <a:p>
          <a:endParaRPr lang="ru-RU"/>
        </a:p>
      </dgm:t>
    </dgm:pt>
    <dgm:pt modelId="{E3C9648F-709B-4F70-9F22-6AD5647C6AC0}" type="pres">
      <dgm:prSet presAssocID="{7847EA4B-7B2F-4BA7-8A3E-BF06E1C8DED9}" presName="diagram" presStyleCnt="0">
        <dgm:presLayoutVars>
          <dgm:dir/>
        </dgm:presLayoutVars>
      </dgm:prSet>
      <dgm:spPr/>
    </dgm:pt>
    <dgm:pt modelId="{C99F19CE-E3B4-47F8-BF08-804F537181F4}" type="pres">
      <dgm:prSet presAssocID="{2725CB9C-6FEC-41D8-BB9E-8FD48F3A2329}" presName="composite" presStyleCnt="0"/>
      <dgm:spPr/>
    </dgm:pt>
    <dgm:pt modelId="{E0106125-7F61-430A-AC47-B13AB22B72E9}" type="pres">
      <dgm:prSet presAssocID="{2725CB9C-6FEC-41D8-BB9E-8FD48F3A2329}" presName="Image" presStyleLbl="bgShp" presStyleIdx="0" presStyleCnt="1" custLinFactNeighborX="5691" custLinFactNeighborY="66599"/>
      <dgm:spPr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</dgm:spPr>
    </dgm:pt>
    <dgm:pt modelId="{3EDE0498-9931-4CB4-AEB6-28172F27A331}" type="pres">
      <dgm:prSet presAssocID="{2725CB9C-6FEC-41D8-BB9E-8FD48F3A2329}" presName="Parent" presStyleLbl="node0" presStyleIdx="0" presStyleCnt="1" custScaleY="160740" custLinFactY="-100000" custLinFactNeighborX="-6073" custLinFactNeighborY="-103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8410BE-3316-4025-9693-F18D900C463E}" type="presOf" srcId="{7847EA4B-7B2F-4BA7-8A3E-BF06E1C8DED9}" destId="{E3C9648F-709B-4F70-9F22-6AD5647C6AC0}" srcOrd="0" destOrd="0" presId="urn:microsoft.com/office/officeart/2008/layout/BendingPictureCaption"/>
    <dgm:cxn modelId="{9F286E8E-A326-4618-A7F7-63B641B0B760}" type="presOf" srcId="{2725CB9C-6FEC-41D8-BB9E-8FD48F3A2329}" destId="{3EDE0498-9931-4CB4-AEB6-28172F27A331}" srcOrd="0" destOrd="0" presId="urn:microsoft.com/office/officeart/2008/layout/BendingPictureCaption"/>
    <dgm:cxn modelId="{B5D17118-3408-448D-97A2-466484DE5172}" srcId="{7847EA4B-7B2F-4BA7-8A3E-BF06E1C8DED9}" destId="{2725CB9C-6FEC-41D8-BB9E-8FD48F3A2329}" srcOrd="0" destOrd="0" parTransId="{86B22CF2-F343-4C0F-A43F-1274F3401AA2}" sibTransId="{8001CEA0-1958-4B6B-BBC8-C12BF0117762}"/>
    <dgm:cxn modelId="{9677D497-2014-49F5-A86B-F59FE41603C4}" type="presParOf" srcId="{E3C9648F-709B-4F70-9F22-6AD5647C6AC0}" destId="{C99F19CE-E3B4-47F8-BF08-804F537181F4}" srcOrd="0" destOrd="0" presId="urn:microsoft.com/office/officeart/2008/layout/BendingPictureCaption"/>
    <dgm:cxn modelId="{65B81AD5-BB33-420C-9955-8C8CDB92953D}" type="presParOf" srcId="{C99F19CE-E3B4-47F8-BF08-804F537181F4}" destId="{E0106125-7F61-430A-AC47-B13AB22B72E9}" srcOrd="0" destOrd="0" presId="urn:microsoft.com/office/officeart/2008/layout/BendingPictureCaption"/>
    <dgm:cxn modelId="{A2E74C85-F34D-4045-AE6D-26CB46A3FFE8}" type="presParOf" srcId="{C99F19CE-E3B4-47F8-BF08-804F537181F4}" destId="{3EDE0498-9931-4CB4-AEB6-28172F27A331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9EA0A8-3C1A-4FCB-A725-3FDF5D24F32A}" type="doc">
      <dgm:prSet loTypeId="urn:microsoft.com/office/officeart/2008/layout/BendingPictureCaption" loCatId="picture" qsTypeId="urn:microsoft.com/office/officeart/2005/8/quickstyle/3d1" qsCatId="3D" csTypeId="urn:microsoft.com/office/officeart/2005/8/colors/accent0_3" csCatId="mainScheme" phldr="1"/>
      <dgm:spPr/>
    </dgm:pt>
    <dgm:pt modelId="{6975AB8A-E2A1-4705-96E0-07159DC2BC38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dirty="0" smtClean="0"/>
            <a:t>Художник – пишет картину </a:t>
          </a:r>
        </a:p>
        <a:p>
          <a:pPr lvl="0" defTabSz="2844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endParaRPr lang="ru-RU" dirty="0"/>
        </a:p>
      </dgm:t>
    </dgm:pt>
    <dgm:pt modelId="{10955FE7-7B89-4980-9F47-9C1E34B22BBE}" type="parTrans" cxnId="{50C512B7-7325-472D-833D-5B16E87AD97F}">
      <dgm:prSet/>
      <dgm:spPr/>
      <dgm:t>
        <a:bodyPr/>
        <a:lstStyle/>
        <a:p>
          <a:endParaRPr lang="ru-RU"/>
        </a:p>
      </dgm:t>
    </dgm:pt>
    <dgm:pt modelId="{7AC2470F-81C4-4678-ACE8-03BE8B779DFE}" type="sibTrans" cxnId="{50C512B7-7325-472D-833D-5B16E87AD97F}">
      <dgm:prSet/>
      <dgm:spPr/>
      <dgm:t>
        <a:bodyPr/>
        <a:lstStyle/>
        <a:p>
          <a:endParaRPr lang="ru-RU"/>
        </a:p>
      </dgm:t>
    </dgm:pt>
    <dgm:pt modelId="{6E0D05FC-6A30-4487-8AC5-186F6D30E45E}" type="pres">
      <dgm:prSet presAssocID="{5C9EA0A8-3C1A-4FCB-A725-3FDF5D24F32A}" presName="diagram" presStyleCnt="0">
        <dgm:presLayoutVars>
          <dgm:dir/>
        </dgm:presLayoutVars>
      </dgm:prSet>
      <dgm:spPr/>
    </dgm:pt>
    <dgm:pt modelId="{4A92131C-AE55-4BC5-A807-656110609E78}" type="pres">
      <dgm:prSet presAssocID="{6975AB8A-E2A1-4705-96E0-07159DC2BC38}" presName="composite" presStyleCnt="0"/>
      <dgm:spPr/>
    </dgm:pt>
    <dgm:pt modelId="{1DFD12D0-B07F-4C1D-B9A4-1EC488988FA7}" type="pres">
      <dgm:prSet presAssocID="{6975AB8A-E2A1-4705-96E0-07159DC2BC38}" presName="Image" presStyleLbl="bgShp" presStyleIdx="0" presStyleCnt="1" custLinFactNeighborX="-289" custLinFactNeighborY="-17180"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A8A3E81E-71BA-49C7-B404-4C1570E4ED0E}" type="pres">
      <dgm:prSet presAssocID="{6975AB8A-E2A1-4705-96E0-07159DC2BC38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C512B7-7325-472D-833D-5B16E87AD97F}" srcId="{5C9EA0A8-3C1A-4FCB-A725-3FDF5D24F32A}" destId="{6975AB8A-E2A1-4705-96E0-07159DC2BC38}" srcOrd="0" destOrd="0" parTransId="{10955FE7-7B89-4980-9F47-9C1E34B22BBE}" sibTransId="{7AC2470F-81C4-4678-ACE8-03BE8B779DFE}"/>
    <dgm:cxn modelId="{60893842-0D52-4C77-9416-AF7D1135EB86}" type="presOf" srcId="{6975AB8A-E2A1-4705-96E0-07159DC2BC38}" destId="{A8A3E81E-71BA-49C7-B404-4C1570E4ED0E}" srcOrd="0" destOrd="0" presId="urn:microsoft.com/office/officeart/2008/layout/BendingPictureCaption"/>
    <dgm:cxn modelId="{A0CB54BA-5DB9-4C13-A897-51D9AE51B7F5}" type="presOf" srcId="{5C9EA0A8-3C1A-4FCB-A725-3FDF5D24F32A}" destId="{6E0D05FC-6A30-4487-8AC5-186F6D30E45E}" srcOrd="0" destOrd="0" presId="urn:microsoft.com/office/officeart/2008/layout/BendingPictureCaption"/>
    <dgm:cxn modelId="{7F5DA056-4482-45DD-8368-C92AE82ADA2B}" type="presParOf" srcId="{6E0D05FC-6A30-4487-8AC5-186F6D30E45E}" destId="{4A92131C-AE55-4BC5-A807-656110609E78}" srcOrd="0" destOrd="0" presId="urn:microsoft.com/office/officeart/2008/layout/BendingPictureCaption"/>
    <dgm:cxn modelId="{8CDB61A5-620B-4CC4-AD5F-58310BF39095}" type="presParOf" srcId="{4A92131C-AE55-4BC5-A807-656110609E78}" destId="{1DFD12D0-B07F-4C1D-B9A4-1EC488988FA7}" srcOrd="0" destOrd="0" presId="urn:microsoft.com/office/officeart/2008/layout/BendingPictureCaption"/>
    <dgm:cxn modelId="{04339013-C468-49D7-881B-7C072030B1B7}" type="presParOf" srcId="{4A92131C-AE55-4BC5-A807-656110609E78}" destId="{A8A3E81E-71BA-49C7-B404-4C1570E4ED0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66CA7A-8B71-4AD2-A4F8-C01C4EB03313}" type="doc">
      <dgm:prSet loTypeId="urn:microsoft.com/office/officeart/2008/layout/BendingPictureBlocks" loCatId="picture" qsTypeId="urn:microsoft.com/office/officeart/2005/8/quickstyle/3d7" qsCatId="3D" csTypeId="urn:microsoft.com/office/officeart/2005/8/colors/accent1_2" csCatId="accent1" phldr="1"/>
      <dgm:spPr/>
    </dgm:pt>
    <dgm:pt modelId="{C1A0B44F-C1B9-4E1B-A772-17E71C03B0AE}">
      <dgm:prSet phldrT="[Текст]"/>
      <dgm:spPr/>
      <dgm:t>
        <a:bodyPr/>
        <a:lstStyle/>
        <a:p>
          <a:r>
            <a:rPr lang="ru-RU" dirty="0" smtClean="0"/>
            <a:t>Глина</a:t>
          </a:r>
          <a:endParaRPr lang="ru-RU" dirty="0"/>
        </a:p>
      </dgm:t>
    </dgm:pt>
    <dgm:pt modelId="{089A5EC6-3801-4CDA-A104-EF45D6E54F33}" type="parTrans" cxnId="{4EC83BBE-8B28-4EFC-A624-A067799E0CEB}">
      <dgm:prSet/>
      <dgm:spPr/>
      <dgm:t>
        <a:bodyPr/>
        <a:lstStyle/>
        <a:p>
          <a:endParaRPr lang="ru-RU"/>
        </a:p>
      </dgm:t>
    </dgm:pt>
    <dgm:pt modelId="{72B0F8DD-9DEB-4B94-B6B3-9C4FA115DD7A}" type="sibTrans" cxnId="{4EC83BBE-8B28-4EFC-A624-A067799E0CEB}">
      <dgm:prSet/>
      <dgm:spPr/>
      <dgm:t>
        <a:bodyPr/>
        <a:lstStyle/>
        <a:p>
          <a:endParaRPr lang="ru-RU"/>
        </a:p>
      </dgm:t>
    </dgm:pt>
    <dgm:pt modelId="{C6DEC183-3803-4C83-8A6D-874CCCD5D7FE}" type="pres">
      <dgm:prSet presAssocID="{0A66CA7A-8B71-4AD2-A4F8-C01C4EB03313}" presName="Name0" presStyleCnt="0">
        <dgm:presLayoutVars>
          <dgm:dir/>
          <dgm:resizeHandles/>
        </dgm:presLayoutVars>
      </dgm:prSet>
      <dgm:spPr/>
    </dgm:pt>
    <dgm:pt modelId="{DC1C93CD-CC4A-4417-AC44-75C3CEBEBB95}" type="pres">
      <dgm:prSet presAssocID="{C1A0B44F-C1B9-4E1B-A772-17E71C03B0AE}" presName="composite" presStyleCnt="0"/>
      <dgm:spPr/>
    </dgm:pt>
    <dgm:pt modelId="{37DEBD17-A20D-4A7D-B8A7-A739EE052443}" type="pres">
      <dgm:prSet presAssocID="{C1A0B44F-C1B9-4E1B-A772-17E71C03B0AE}" presName="rect1" presStyleLbl="bgImgPlace1" presStyleIdx="0" presStyleCnt="1" custLinFactNeighborX="-44687" custLinFactNeighborY="505"/>
      <dgm:spPr>
        <a:blipFill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EBA662A9-7204-472A-A5B1-74F38E9DE52E}" type="pres">
      <dgm:prSet presAssocID="{C1A0B44F-C1B9-4E1B-A772-17E71C03B0AE}" presName="rect2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C83BBE-8B28-4EFC-A624-A067799E0CEB}" srcId="{0A66CA7A-8B71-4AD2-A4F8-C01C4EB03313}" destId="{C1A0B44F-C1B9-4E1B-A772-17E71C03B0AE}" srcOrd="0" destOrd="0" parTransId="{089A5EC6-3801-4CDA-A104-EF45D6E54F33}" sibTransId="{72B0F8DD-9DEB-4B94-B6B3-9C4FA115DD7A}"/>
    <dgm:cxn modelId="{6BFAC897-0DB8-46EA-9C9E-D9E294AF93A0}" type="presOf" srcId="{C1A0B44F-C1B9-4E1B-A772-17E71C03B0AE}" destId="{EBA662A9-7204-472A-A5B1-74F38E9DE52E}" srcOrd="0" destOrd="0" presId="urn:microsoft.com/office/officeart/2008/layout/BendingPictureBlocks"/>
    <dgm:cxn modelId="{BAFCCEA3-EA8A-4D4C-A35B-72C9AA6B5AEA}" type="presOf" srcId="{0A66CA7A-8B71-4AD2-A4F8-C01C4EB03313}" destId="{C6DEC183-3803-4C83-8A6D-874CCCD5D7FE}" srcOrd="0" destOrd="0" presId="urn:microsoft.com/office/officeart/2008/layout/BendingPictureBlocks"/>
    <dgm:cxn modelId="{43E67AC0-3DCD-4FF9-AE16-B2D36FFDA940}" type="presParOf" srcId="{C6DEC183-3803-4C83-8A6D-874CCCD5D7FE}" destId="{DC1C93CD-CC4A-4417-AC44-75C3CEBEBB95}" srcOrd="0" destOrd="0" presId="urn:microsoft.com/office/officeart/2008/layout/BendingPictureBlocks"/>
    <dgm:cxn modelId="{8B17E5A2-C7EA-491F-BEC8-C2EEF67DBA51}" type="presParOf" srcId="{DC1C93CD-CC4A-4417-AC44-75C3CEBEBB95}" destId="{37DEBD17-A20D-4A7D-B8A7-A739EE052443}" srcOrd="0" destOrd="0" presId="urn:microsoft.com/office/officeart/2008/layout/BendingPictureBlocks"/>
    <dgm:cxn modelId="{E116B195-7698-4537-81B4-03F23F9BCAB5}" type="presParOf" srcId="{DC1C93CD-CC4A-4417-AC44-75C3CEBEBB95}" destId="{EBA662A9-7204-472A-A5B1-74F38E9DE52E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B79F98-23B5-4DEA-BABF-E677A716E86A}" type="doc">
      <dgm:prSet loTypeId="urn:microsoft.com/office/officeart/2008/layout/BendingPictureBlocks" loCatId="picture" qsTypeId="urn:microsoft.com/office/officeart/2005/8/quickstyle/3d7" qsCatId="3D" csTypeId="urn:microsoft.com/office/officeart/2005/8/colors/accent1_2" csCatId="accent1" phldr="1"/>
      <dgm:spPr/>
    </dgm:pt>
    <dgm:pt modelId="{A9A19583-B78B-40A2-8EEA-FC9492010673}">
      <dgm:prSet phldrT="[Текст]" custT="1"/>
      <dgm:spPr/>
      <dgm:t>
        <a:bodyPr/>
        <a:lstStyle/>
        <a:p>
          <a:r>
            <a:rPr lang="ru-RU" sz="2800" b="1" dirty="0" smtClean="0"/>
            <a:t>Пластилин </a:t>
          </a:r>
          <a:endParaRPr lang="ru-RU" sz="2800" b="1" dirty="0"/>
        </a:p>
      </dgm:t>
    </dgm:pt>
    <dgm:pt modelId="{8A75D828-0F6F-4A34-B0B2-F6143EE4D64C}" type="parTrans" cxnId="{9659ABD9-5C64-4668-B460-74A1F0990B6F}">
      <dgm:prSet/>
      <dgm:spPr/>
      <dgm:t>
        <a:bodyPr/>
        <a:lstStyle/>
        <a:p>
          <a:endParaRPr lang="ru-RU"/>
        </a:p>
      </dgm:t>
    </dgm:pt>
    <dgm:pt modelId="{E4115434-9304-41F3-8DAD-518907D5472E}" type="sibTrans" cxnId="{9659ABD9-5C64-4668-B460-74A1F0990B6F}">
      <dgm:prSet/>
      <dgm:spPr/>
      <dgm:t>
        <a:bodyPr/>
        <a:lstStyle/>
        <a:p>
          <a:endParaRPr lang="ru-RU"/>
        </a:p>
      </dgm:t>
    </dgm:pt>
    <dgm:pt modelId="{78E683F4-0ECE-446F-9FBC-6E81329C0290}" type="pres">
      <dgm:prSet presAssocID="{71B79F98-23B5-4DEA-BABF-E677A716E86A}" presName="Name0" presStyleCnt="0">
        <dgm:presLayoutVars>
          <dgm:dir/>
          <dgm:resizeHandles/>
        </dgm:presLayoutVars>
      </dgm:prSet>
      <dgm:spPr/>
    </dgm:pt>
    <dgm:pt modelId="{B5D6315B-079A-4928-A049-7471C203A91B}" type="pres">
      <dgm:prSet presAssocID="{A9A19583-B78B-40A2-8EEA-FC9492010673}" presName="composite" presStyleCnt="0"/>
      <dgm:spPr/>
    </dgm:pt>
    <dgm:pt modelId="{84359616-B664-4726-BB60-79426F0A2DBD}" type="pres">
      <dgm:prSet presAssocID="{A9A19583-B78B-40A2-8EEA-FC9492010673}" presName="rect1" presStyleLbl="bgImgPlace1" presStyleIdx="0" presStyleCnt="1" custLinFactNeighborX="-81075" custLinFactNeighborY="6824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50A798F5-3FCB-4417-B8DD-EC4AE3250763}" type="pres">
      <dgm:prSet presAssocID="{A9A19583-B78B-40A2-8EEA-FC9492010673}" presName="rect2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F69203-25F1-40C4-8454-644373D6E881}" type="presOf" srcId="{A9A19583-B78B-40A2-8EEA-FC9492010673}" destId="{50A798F5-3FCB-4417-B8DD-EC4AE3250763}" srcOrd="0" destOrd="0" presId="urn:microsoft.com/office/officeart/2008/layout/BendingPictureBlocks"/>
    <dgm:cxn modelId="{9659ABD9-5C64-4668-B460-74A1F0990B6F}" srcId="{71B79F98-23B5-4DEA-BABF-E677A716E86A}" destId="{A9A19583-B78B-40A2-8EEA-FC9492010673}" srcOrd="0" destOrd="0" parTransId="{8A75D828-0F6F-4A34-B0B2-F6143EE4D64C}" sibTransId="{E4115434-9304-41F3-8DAD-518907D5472E}"/>
    <dgm:cxn modelId="{D8AAF9E8-1BFB-443E-B4F0-C0F7E7613B2B}" type="presOf" srcId="{71B79F98-23B5-4DEA-BABF-E677A716E86A}" destId="{78E683F4-0ECE-446F-9FBC-6E81329C0290}" srcOrd="0" destOrd="0" presId="urn:microsoft.com/office/officeart/2008/layout/BendingPictureBlocks"/>
    <dgm:cxn modelId="{4DCCEC27-A65D-4227-95FB-61B7A28BCCB0}" type="presParOf" srcId="{78E683F4-0ECE-446F-9FBC-6E81329C0290}" destId="{B5D6315B-079A-4928-A049-7471C203A91B}" srcOrd="0" destOrd="0" presId="urn:microsoft.com/office/officeart/2008/layout/BendingPictureBlocks"/>
    <dgm:cxn modelId="{3CA22BA0-B779-420E-8AF5-7267C01A397E}" type="presParOf" srcId="{B5D6315B-079A-4928-A049-7471C203A91B}" destId="{84359616-B664-4726-BB60-79426F0A2DBD}" srcOrd="0" destOrd="0" presId="urn:microsoft.com/office/officeart/2008/layout/BendingPictureBlocks"/>
    <dgm:cxn modelId="{77EC8044-D8F6-4347-9FC1-155D546F25B2}" type="presParOf" srcId="{B5D6315B-079A-4928-A049-7471C203A91B}" destId="{50A798F5-3FCB-4417-B8DD-EC4AE3250763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7881D3-F29E-4CA5-8D50-965C664E7CD0}" type="doc">
      <dgm:prSet loTypeId="urn:microsoft.com/office/officeart/2008/layout/BendingPictureBlocks" loCatId="picture" qsTypeId="urn:microsoft.com/office/officeart/2005/8/quickstyle/3d7" qsCatId="3D" csTypeId="urn:microsoft.com/office/officeart/2005/8/colors/accent1_2" csCatId="accent1" phldr="1"/>
      <dgm:spPr/>
    </dgm:pt>
    <dgm:pt modelId="{8CFF907D-0B66-468F-9D22-E7A6A9C9A903}">
      <dgm:prSet phldrT="[Текст]"/>
      <dgm:spPr/>
      <dgm:t>
        <a:bodyPr/>
        <a:lstStyle/>
        <a:p>
          <a:r>
            <a:rPr lang="ru-RU" dirty="0" smtClean="0"/>
            <a:t>Гипс</a:t>
          </a:r>
          <a:endParaRPr lang="ru-RU" dirty="0"/>
        </a:p>
      </dgm:t>
    </dgm:pt>
    <dgm:pt modelId="{54AF09A2-CA37-4B75-88E1-C75264845440}" type="parTrans" cxnId="{64EDEDD5-9C53-4278-8FF0-EB753AEFE0AF}">
      <dgm:prSet/>
      <dgm:spPr/>
      <dgm:t>
        <a:bodyPr/>
        <a:lstStyle/>
        <a:p>
          <a:endParaRPr lang="ru-RU"/>
        </a:p>
      </dgm:t>
    </dgm:pt>
    <dgm:pt modelId="{C014319A-51E9-423F-9822-E7E7D7DE71C9}" type="sibTrans" cxnId="{64EDEDD5-9C53-4278-8FF0-EB753AEFE0AF}">
      <dgm:prSet/>
      <dgm:spPr/>
      <dgm:t>
        <a:bodyPr/>
        <a:lstStyle/>
        <a:p>
          <a:endParaRPr lang="ru-RU"/>
        </a:p>
      </dgm:t>
    </dgm:pt>
    <dgm:pt modelId="{45CA4118-2A74-4E58-9C71-FB165C33EF54}" type="pres">
      <dgm:prSet presAssocID="{DE7881D3-F29E-4CA5-8D50-965C664E7CD0}" presName="Name0" presStyleCnt="0">
        <dgm:presLayoutVars>
          <dgm:dir/>
          <dgm:resizeHandles/>
        </dgm:presLayoutVars>
      </dgm:prSet>
      <dgm:spPr/>
    </dgm:pt>
    <dgm:pt modelId="{C8A91126-DA16-4ABE-97C6-386C4DAE4345}" type="pres">
      <dgm:prSet presAssocID="{8CFF907D-0B66-468F-9D22-E7A6A9C9A903}" presName="composite" presStyleCnt="0"/>
      <dgm:spPr/>
    </dgm:pt>
    <dgm:pt modelId="{7DCFA29E-E931-450E-9B11-9E14CFC9DF21}" type="pres">
      <dgm:prSet presAssocID="{8CFF907D-0B66-468F-9D22-E7A6A9C9A903}" presName="rect1" presStyleLbl="bgImgPlace1" presStyleIdx="0" presStyleCnt="1" custLinFactNeighborX="12650" custLinFactNeighborY="-25890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241C9110-454A-4462-B41C-BC0FA8A788EA}" type="pres">
      <dgm:prSet presAssocID="{8CFF907D-0B66-468F-9D22-E7A6A9C9A903}" presName="rect2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7C0BB2-7B39-4008-9337-EB00217A789A}" type="presOf" srcId="{8CFF907D-0B66-468F-9D22-E7A6A9C9A903}" destId="{241C9110-454A-4462-B41C-BC0FA8A788EA}" srcOrd="0" destOrd="0" presId="urn:microsoft.com/office/officeart/2008/layout/BendingPictureBlocks"/>
    <dgm:cxn modelId="{E835A18B-D59C-4C4A-8818-B9CD45D1DB38}" type="presOf" srcId="{DE7881D3-F29E-4CA5-8D50-965C664E7CD0}" destId="{45CA4118-2A74-4E58-9C71-FB165C33EF54}" srcOrd="0" destOrd="0" presId="urn:microsoft.com/office/officeart/2008/layout/BendingPictureBlocks"/>
    <dgm:cxn modelId="{64EDEDD5-9C53-4278-8FF0-EB753AEFE0AF}" srcId="{DE7881D3-F29E-4CA5-8D50-965C664E7CD0}" destId="{8CFF907D-0B66-468F-9D22-E7A6A9C9A903}" srcOrd="0" destOrd="0" parTransId="{54AF09A2-CA37-4B75-88E1-C75264845440}" sibTransId="{C014319A-51E9-423F-9822-E7E7D7DE71C9}"/>
    <dgm:cxn modelId="{B2CB7E58-71BD-42BC-9F23-4C271CAD5C22}" type="presParOf" srcId="{45CA4118-2A74-4E58-9C71-FB165C33EF54}" destId="{C8A91126-DA16-4ABE-97C6-386C4DAE4345}" srcOrd="0" destOrd="0" presId="urn:microsoft.com/office/officeart/2008/layout/BendingPictureBlocks"/>
    <dgm:cxn modelId="{9E574347-F19D-4989-8A08-4C7A7B0B347A}" type="presParOf" srcId="{C8A91126-DA16-4ABE-97C6-386C4DAE4345}" destId="{7DCFA29E-E931-450E-9B11-9E14CFC9DF21}" srcOrd="0" destOrd="0" presId="urn:microsoft.com/office/officeart/2008/layout/BendingPictureBlocks"/>
    <dgm:cxn modelId="{0BDDB7FF-7E83-4215-81FB-590DAC846E65}" type="presParOf" srcId="{C8A91126-DA16-4ABE-97C6-386C4DAE4345}" destId="{241C9110-454A-4462-B41C-BC0FA8A788EA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A3F6F2-D73F-48A1-AA98-700C4E5137A6}" type="doc">
      <dgm:prSet loTypeId="urn:microsoft.com/office/officeart/2008/layout/BendingPictureBlocks" loCatId="picture" qsTypeId="urn:microsoft.com/office/officeart/2005/8/quickstyle/3d7" qsCatId="3D" csTypeId="urn:microsoft.com/office/officeart/2005/8/colors/accent1_2" csCatId="accent1" phldr="1"/>
      <dgm:spPr/>
    </dgm:pt>
    <dgm:pt modelId="{BBF6BD63-3C5C-4235-9B07-3C1FE11FB02B}">
      <dgm:prSet phldrT="[Текст]"/>
      <dgm:spPr/>
      <dgm:t>
        <a:bodyPr/>
        <a:lstStyle/>
        <a:p>
          <a:r>
            <a:rPr lang="ru-RU" dirty="0" smtClean="0"/>
            <a:t>Бетон</a:t>
          </a:r>
          <a:endParaRPr lang="ru-RU" dirty="0"/>
        </a:p>
      </dgm:t>
    </dgm:pt>
    <dgm:pt modelId="{A4DF8D4E-9A83-421A-A327-19A06524CAB4}" type="parTrans" cxnId="{992EB490-C099-4FDE-AABA-01F44F60152F}">
      <dgm:prSet/>
      <dgm:spPr/>
      <dgm:t>
        <a:bodyPr/>
        <a:lstStyle/>
        <a:p>
          <a:endParaRPr lang="ru-RU"/>
        </a:p>
      </dgm:t>
    </dgm:pt>
    <dgm:pt modelId="{1A2C522A-D8C1-48DE-9222-3F70F3F1C6E2}" type="sibTrans" cxnId="{992EB490-C099-4FDE-AABA-01F44F60152F}">
      <dgm:prSet/>
      <dgm:spPr/>
      <dgm:t>
        <a:bodyPr/>
        <a:lstStyle/>
        <a:p>
          <a:endParaRPr lang="ru-RU"/>
        </a:p>
      </dgm:t>
    </dgm:pt>
    <dgm:pt modelId="{9B7E8571-52FB-4DDE-A01D-19A661233FE8}" type="pres">
      <dgm:prSet presAssocID="{E6A3F6F2-D73F-48A1-AA98-700C4E5137A6}" presName="Name0" presStyleCnt="0">
        <dgm:presLayoutVars>
          <dgm:dir/>
          <dgm:resizeHandles/>
        </dgm:presLayoutVars>
      </dgm:prSet>
      <dgm:spPr/>
    </dgm:pt>
    <dgm:pt modelId="{B401FDD3-656B-4699-8175-FDA0992452F6}" type="pres">
      <dgm:prSet presAssocID="{BBF6BD63-3C5C-4235-9B07-3C1FE11FB02B}" presName="composite" presStyleCnt="0"/>
      <dgm:spPr/>
    </dgm:pt>
    <dgm:pt modelId="{F117C039-5800-484B-924F-296A1185E2EC}" type="pres">
      <dgm:prSet presAssocID="{BBF6BD63-3C5C-4235-9B07-3C1FE11FB02B}" presName="rect1" presStyleLbl="bgImgPlace1" presStyleIdx="0" presStyleCnt="1" custLinFactNeighborX="81041" custLinFactNeighborY="3238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513AB7BE-1501-4E3E-96BF-6D8A6DC76090}" type="pres">
      <dgm:prSet presAssocID="{BBF6BD63-3C5C-4235-9B07-3C1FE11FB02B}" presName="rect2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D0C7BF-06CF-4382-82ED-9A1D3D7E6F28}" type="presOf" srcId="{E6A3F6F2-D73F-48A1-AA98-700C4E5137A6}" destId="{9B7E8571-52FB-4DDE-A01D-19A661233FE8}" srcOrd="0" destOrd="0" presId="urn:microsoft.com/office/officeart/2008/layout/BendingPictureBlocks"/>
    <dgm:cxn modelId="{992EB490-C099-4FDE-AABA-01F44F60152F}" srcId="{E6A3F6F2-D73F-48A1-AA98-700C4E5137A6}" destId="{BBF6BD63-3C5C-4235-9B07-3C1FE11FB02B}" srcOrd="0" destOrd="0" parTransId="{A4DF8D4E-9A83-421A-A327-19A06524CAB4}" sibTransId="{1A2C522A-D8C1-48DE-9222-3F70F3F1C6E2}"/>
    <dgm:cxn modelId="{1FA2774B-DB60-49D1-8A91-7FDDE99215ED}" type="presOf" srcId="{BBF6BD63-3C5C-4235-9B07-3C1FE11FB02B}" destId="{513AB7BE-1501-4E3E-96BF-6D8A6DC76090}" srcOrd="0" destOrd="0" presId="urn:microsoft.com/office/officeart/2008/layout/BendingPictureBlocks"/>
    <dgm:cxn modelId="{1D81DF38-91C1-493E-9EC2-6BEF8719FCF6}" type="presParOf" srcId="{9B7E8571-52FB-4DDE-A01D-19A661233FE8}" destId="{B401FDD3-656B-4699-8175-FDA0992452F6}" srcOrd="0" destOrd="0" presId="urn:microsoft.com/office/officeart/2008/layout/BendingPictureBlocks"/>
    <dgm:cxn modelId="{1B5C76E5-AC27-4F10-B088-59888E856A57}" type="presParOf" srcId="{B401FDD3-656B-4699-8175-FDA0992452F6}" destId="{F117C039-5800-484B-924F-296A1185E2EC}" srcOrd="0" destOrd="0" presId="urn:microsoft.com/office/officeart/2008/layout/BendingPictureBlocks"/>
    <dgm:cxn modelId="{AB3860CF-E87F-4292-9D50-65C9F4CC41D5}" type="presParOf" srcId="{B401FDD3-656B-4699-8175-FDA0992452F6}" destId="{513AB7BE-1501-4E3E-96BF-6D8A6DC76090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72B582-5C3E-4784-AA37-1DF6DC117C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2F1FE31-AD0D-4D72-9137-08DDB95CB654}">
      <dgm:prSet/>
      <dgm:spPr/>
      <dgm:t>
        <a:bodyPr/>
        <a:lstStyle/>
        <a:p>
          <a:pPr algn="ctr" rtl="0"/>
          <a:r>
            <a:rPr lang="ru-RU" baseline="0" dirty="0" smtClean="0"/>
            <a:t>НАВИ ВОЛЫРК</a:t>
          </a:r>
          <a:endParaRPr lang="ru-RU" dirty="0"/>
        </a:p>
      </dgm:t>
    </dgm:pt>
    <dgm:pt modelId="{3562D567-15C9-43A5-AE6A-70B612DE5CBB}" type="parTrans" cxnId="{2010DA47-F1FC-4B7B-82AB-3ADB05D83A0A}">
      <dgm:prSet/>
      <dgm:spPr/>
      <dgm:t>
        <a:bodyPr/>
        <a:lstStyle/>
        <a:p>
          <a:endParaRPr lang="ru-RU"/>
        </a:p>
      </dgm:t>
    </dgm:pt>
    <dgm:pt modelId="{29359F06-99FB-49AF-A966-F1366DAC6D4E}" type="sibTrans" cxnId="{2010DA47-F1FC-4B7B-82AB-3ADB05D83A0A}">
      <dgm:prSet/>
      <dgm:spPr/>
      <dgm:t>
        <a:bodyPr/>
        <a:lstStyle/>
        <a:p>
          <a:endParaRPr lang="ru-RU"/>
        </a:p>
      </dgm:t>
    </dgm:pt>
    <dgm:pt modelId="{E1B84EA0-8352-4DFD-AF5A-F1D5D7D24EDC}" type="pres">
      <dgm:prSet presAssocID="{2672B582-5C3E-4784-AA37-1DF6DC117C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360C86-6D46-45AE-B653-50A43D6FA06A}" type="pres">
      <dgm:prSet presAssocID="{A2F1FE31-AD0D-4D72-9137-08DDB95CB654}" presName="parentText" presStyleLbl="node1" presStyleIdx="0" presStyleCnt="1" custAng="0" custLinFactNeighborX="47819" custLinFactNeighborY="48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E5023A-E703-4846-A19D-2A2DF5BEF41D}" type="presOf" srcId="{A2F1FE31-AD0D-4D72-9137-08DDB95CB654}" destId="{2D360C86-6D46-45AE-B653-50A43D6FA06A}" srcOrd="0" destOrd="0" presId="urn:microsoft.com/office/officeart/2005/8/layout/vList2"/>
    <dgm:cxn modelId="{DD179FE3-9D11-4F79-A893-BE772E1B783F}" type="presOf" srcId="{2672B582-5C3E-4784-AA37-1DF6DC117CA3}" destId="{E1B84EA0-8352-4DFD-AF5A-F1D5D7D24EDC}" srcOrd="0" destOrd="0" presId="urn:microsoft.com/office/officeart/2005/8/layout/vList2"/>
    <dgm:cxn modelId="{2010DA47-F1FC-4B7B-82AB-3ADB05D83A0A}" srcId="{2672B582-5C3E-4784-AA37-1DF6DC117CA3}" destId="{A2F1FE31-AD0D-4D72-9137-08DDB95CB654}" srcOrd="0" destOrd="0" parTransId="{3562D567-15C9-43A5-AE6A-70B612DE5CBB}" sibTransId="{29359F06-99FB-49AF-A966-F1366DAC6D4E}"/>
    <dgm:cxn modelId="{23F75704-FF4E-4EAA-A77C-A995FBC89377}" type="presParOf" srcId="{E1B84EA0-8352-4DFD-AF5A-F1D5D7D24EDC}" destId="{2D360C86-6D46-45AE-B653-50A43D6FA06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06125-7F61-430A-AC47-B13AB22B72E9}">
      <dsp:nvSpPr>
        <dsp:cNvPr id="0" name=""/>
        <dsp:cNvSpPr/>
      </dsp:nvSpPr>
      <dsp:spPr>
        <a:xfrm>
          <a:off x="226622" y="2989310"/>
          <a:ext cx="3946067" cy="2916129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EDE0498-9931-4CB4-AEB6-28172F27A331}">
      <dsp:nvSpPr>
        <dsp:cNvPr id="0" name=""/>
        <dsp:cNvSpPr/>
      </dsp:nvSpPr>
      <dsp:spPr>
        <a:xfrm>
          <a:off x="593158" y="1703396"/>
          <a:ext cx="3400334" cy="131349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kern="1200" dirty="0" smtClean="0"/>
            <a:t>Скульптор лепит, ваяет</a:t>
          </a:r>
        </a:p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endParaRPr lang="ru-RU" kern="1200" dirty="0"/>
        </a:p>
      </dsp:txBody>
      <dsp:txXfrm>
        <a:off x="593158" y="1703396"/>
        <a:ext cx="3400334" cy="1313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D12D0-B07F-4C1D-B9A4-1EC488988FA7}">
      <dsp:nvSpPr>
        <dsp:cNvPr id="0" name=""/>
        <dsp:cNvSpPr/>
      </dsp:nvSpPr>
      <dsp:spPr>
        <a:xfrm>
          <a:off x="376046" y="0"/>
          <a:ext cx="5559709" cy="4108604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8A3E81E-71BA-49C7-B404-4C1570E4ED0E}">
      <dsp:nvSpPr>
        <dsp:cNvPr id="0" name=""/>
        <dsp:cNvSpPr/>
      </dsp:nvSpPr>
      <dsp:spPr>
        <a:xfrm>
          <a:off x="1515884" y="3363637"/>
          <a:ext cx="4790813" cy="11513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kern="1200" dirty="0" smtClean="0"/>
            <a:t>Художник – пишет картину </a:t>
          </a:r>
        </a:p>
        <a:p>
          <a:pPr lvl="0" defTabSz="2844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endParaRPr lang="ru-RU" kern="1200" dirty="0"/>
        </a:p>
      </dsp:txBody>
      <dsp:txXfrm>
        <a:off x="1515884" y="3363637"/>
        <a:ext cx="4790813" cy="11513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EBD17-A20D-4A7D-B8A7-A739EE052443}">
      <dsp:nvSpPr>
        <dsp:cNvPr id="0" name=""/>
        <dsp:cNvSpPr/>
      </dsp:nvSpPr>
      <dsp:spPr>
        <a:xfrm>
          <a:off x="0" y="158263"/>
          <a:ext cx="3121685" cy="262556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6000" r="-6000"/>
          </a:stretch>
        </a:blipFill>
        <a:ln>
          <a:noFill/>
        </a:ln>
        <a:effectLst/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A662A9-7204-472A-A5B1-74F38E9DE52E}">
      <dsp:nvSpPr>
        <dsp:cNvPr id="0" name=""/>
        <dsp:cNvSpPr/>
      </dsp:nvSpPr>
      <dsp:spPr>
        <a:xfrm>
          <a:off x="51240" y="1248743"/>
          <a:ext cx="1691841" cy="1691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Глина</a:t>
          </a:r>
          <a:endParaRPr lang="ru-RU" sz="4400" kern="1200" dirty="0"/>
        </a:p>
      </dsp:txBody>
      <dsp:txXfrm>
        <a:off x="51240" y="1248743"/>
        <a:ext cx="1691841" cy="16918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59616-B664-4726-BB60-79426F0A2DBD}">
      <dsp:nvSpPr>
        <dsp:cNvPr id="0" name=""/>
        <dsp:cNvSpPr/>
      </dsp:nvSpPr>
      <dsp:spPr>
        <a:xfrm>
          <a:off x="0" y="367414"/>
          <a:ext cx="3538089" cy="2975785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noFill/>
        </a:ln>
        <a:effectLst/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A798F5-3FCB-4417-B8DD-EC4AE3250763}">
      <dsp:nvSpPr>
        <dsp:cNvPr id="0" name=""/>
        <dsp:cNvSpPr/>
      </dsp:nvSpPr>
      <dsp:spPr>
        <a:xfrm>
          <a:off x="531691" y="1415314"/>
          <a:ext cx="1917517" cy="1917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Пластилин </a:t>
          </a:r>
          <a:endParaRPr lang="ru-RU" sz="2800" b="1" kern="1200" dirty="0"/>
        </a:p>
      </dsp:txBody>
      <dsp:txXfrm>
        <a:off x="531691" y="1415314"/>
        <a:ext cx="1917517" cy="19175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FA29E-E931-450E-9B11-9E14CFC9DF21}">
      <dsp:nvSpPr>
        <dsp:cNvPr id="0" name=""/>
        <dsp:cNvSpPr/>
      </dsp:nvSpPr>
      <dsp:spPr>
        <a:xfrm>
          <a:off x="1451154" y="0"/>
          <a:ext cx="3265225" cy="2746288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41C9110-454A-4462-B41C-BC0FA8A788EA}">
      <dsp:nvSpPr>
        <dsp:cNvPr id="0" name=""/>
        <dsp:cNvSpPr/>
      </dsp:nvSpPr>
      <dsp:spPr>
        <a:xfrm>
          <a:off x="117370" y="1306162"/>
          <a:ext cx="1769635" cy="17696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smtClean="0"/>
            <a:t>Гипс</a:t>
          </a:r>
          <a:endParaRPr lang="ru-RU" sz="5700" kern="1200" dirty="0"/>
        </a:p>
      </dsp:txBody>
      <dsp:txXfrm>
        <a:off x="117370" y="1306162"/>
        <a:ext cx="1769635" cy="17696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7C039-5800-484B-924F-296A1185E2EC}">
      <dsp:nvSpPr>
        <dsp:cNvPr id="0" name=""/>
        <dsp:cNvSpPr/>
      </dsp:nvSpPr>
      <dsp:spPr>
        <a:xfrm>
          <a:off x="1642693" y="246133"/>
          <a:ext cx="3340362" cy="280948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>
          <a:noFill/>
        </a:ln>
        <a:effectLst/>
        <a:sp3d z="-2118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3AB7BE-1501-4E3E-96BF-6D8A6DC76090}">
      <dsp:nvSpPr>
        <dsp:cNvPr id="0" name=""/>
        <dsp:cNvSpPr/>
      </dsp:nvSpPr>
      <dsp:spPr>
        <a:xfrm>
          <a:off x="199144" y="1336219"/>
          <a:ext cx="1810357" cy="1810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Бетон</a:t>
          </a:r>
          <a:endParaRPr lang="ru-RU" sz="4600" kern="1200" dirty="0"/>
        </a:p>
      </dsp:txBody>
      <dsp:txXfrm>
        <a:off x="199144" y="1336219"/>
        <a:ext cx="1810357" cy="18103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60C86-6D46-45AE-B653-50A43D6FA06A}">
      <dsp:nvSpPr>
        <dsp:cNvPr id="0" name=""/>
        <dsp:cNvSpPr/>
      </dsp:nvSpPr>
      <dsp:spPr>
        <a:xfrm>
          <a:off x="0" y="2883"/>
          <a:ext cx="6105599" cy="13911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kern="1200" baseline="0" dirty="0" smtClean="0"/>
            <a:t>НАВИ ВОЛЫРК</a:t>
          </a:r>
          <a:endParaRPr lang="ru-RU" sz="5800" kern="1200" dirty="0"/>
        </a:p>
      </dsp:txBody>
      <dsp:txXfrm>
        <a:off x="67909" y="70792"/>
        <a:ext cx="5969781" cy="1255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82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4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792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031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173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5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66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09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61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892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2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656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90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609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4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39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327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47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15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83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12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62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33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F922CB6-069A-4647-8775-8AFDE8774A89}" type="datetimeFigureOut">
              <a:rPr lang="ru-RU" smtClean="0"/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4D9C0-688E-430D-A496-95BA2F89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92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9.png"/><Relationship Id="rId4" Type="http://schemas.openxmlformats.org/officeDocument/2006/relationships/diagramLayout" Target="../diagrams/layout7.xml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9.png"/><Relationship Id="rId4" Type="http://schemas.openxmlformats.org/officeDocument/2006/relationships/slide" Target="slide6.xml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" Target="slide6.xml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3.xml"/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12" Type="http://schemas.openxmlformats.org/officeDocument/2006/relationships/slide" Target="slide1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5" Type="http://schemas.openxmlformats.org/officeDocument/2006/relationships/image" Target="../media/image18.gif"/><Relationship Id="rId10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openxmlformats.org/officeDocument/2006/relationships/slide" Target="slide11.xml"/><Relationship Id="rId1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6.xml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gif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slide" Target="slide6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758" y="758952"/>
            <a:ext cx="11582400" cy="2706143"/>
          </a:xfrm>
        </p:spPr>
        <p:txBody>
          <a:bodyPr/>
          <a:lstStyle/>
          <a:p>
            <a:pPr algn="ctr"/>
            <a:r>
              <a:rPr lang="ru-RU" b="1" i="1" dirty="0" smtClean="0"/>
              <a:t>Здравствуйте, ребята!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58575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6883"/>
            <a:ext cx="12192000" cy="7207744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63133394"/>
              </p:ext>
            </p:extLst>
          </p:nvPr>
        </p:nvGraphicFramePr>
        <p:xfrm>
          <a:off x="5561812" y="659906"/>
          <a:ext cx="6105599" cy="1394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5561813" y="653120"/>
            <a:ext cx="6105598" cy="1439099"/>
            <a:chOff x="0" y="5828"/>
            <a:chExt cx="10058399" cy="143909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5828"/>
              <a:ext cx="10058399" cy="14390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70251" y="76079"/>
              <a:ext cx="9917897" cy="12985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lvl="0" algn="l" defTabSz="2667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6000" dirty="0" smtClean="0"/>
                <a:t>ИВАН КРЫЛОВ</a:t>
              </a:r>
              <a:endParaRPr lang="ru-RU" sz="6000" kern="1200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458" y="217989"/>
            <a:ext cx="6458528" cy="5665439"/>
          </a:xfrm>
          <a:prstGeom prst="rect">
            <a:avLst/>
          </a:prstGeom>
        </p:spPr>
      </p:pic>
      <p:pic>
        <p:nvPicPr>
          <p:cNvPr id="4" name="Рисунок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2418" y="4523902"/>
            <a:ext cx="2743438" cy="27190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8326" y="217989"/>
            <a:ext cx="7104647" cy="56654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0742" y="-187664"/>
            <a:ext cx="8438146" cy="70585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0743" y="-187664"/>
            <a:ext cx="8438145" cy="70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53176" y="775401"/>
            <a:ext cx="6879157" cy="5320599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976" y="4381599"/>
            <a:ext cx="2743438" cy="2719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192" y="159100"/>
            <a:ext cx="6977141" cy="6560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191" y="151581"/>
            <a:ext cx="6977142" cy="65430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706" y="20920"/>
            <a:ext cx="6176210" cy="68370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3289" y="20920"/>
            <a:ext cx="6975441" cy="66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122" y="4425551"/>
            <a:ext cx="2743438" cy="2719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747" y="548013"/>
            <a:ext cx="5710989" cy="4089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747" y="242712"/>
            <a:ext cx="5710989" cy="6705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5746" y="76200"/>
            <a:ext cx="5710989" cy="6705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3300" y="94571"/>
            <a:ext cx="8335879" cy="67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6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439" y="4425551"/>
            <a:ext cx="2743438" cy="2719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621" y="280738"/>
            <a:ext cx="4871868" cy="6089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185" y="713874"/>
            <a:ext cx="9476874" cy="47384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9932" y="280737"/>
            <a:ext cx="9823681" cy="637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426" t="18071" r="4953" b="11474"/>
          <a:stretch/>
        </p:blipFill>
        <p:spPr>
          <a:xfrm>
            <a:off x="1" y="0"/>
            <a:ext cx="12192000" cy="68611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5992" y="1691077"/>
            <a:ext cx="4767714" cy="4023360"/>
          </a:xfrm>
        </p:spPr>
        <p:txBody>
          <a:bodyPr/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развлечение может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дешевле чтения книг ,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со столь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длительным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удовольствием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него.</a:t>
            </a:r>
          </a:p>
          <a:p>
            <a:pPr algn="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Монтегю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240378" y="1536419"/>
            <a:ext cx="4379495" cy="4178018"/>
          </a:xfrm>
        </p:spPr>
        <p:txBody>
          <a:bodyPr/>
          <a:lstStyle/>
          <a:p>
            <a:pPr marL="0" indent="9144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люди перестают читать,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перестают мыслить.</a:t>
            </a:r>
          </a:p>
          <a:p>
            <a:pPr marL="0" indent="9144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Дидро Д</a:t>
            </a:r>
          </a:p>
          <a:p>
            <a:pPr marL="0" indent="9144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56" y="1042737"/>
            <a:ext cx="5180043" cy="5293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358" y="1042737"/>
            <a:ext cx="4904021" cy="52931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"/>
            <a:ext cx="10058400" cy="930442"/>
          </a:xfrm>
        </p:spPr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чём отличия?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6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558677"/>
              </p:ext>
            </p:extLst>
          </p:nvPr>
        </p:nvGraphicFramePr>
        <p:xfrm>
          <a:off x="7474810" y="1"/>
          <a:ext cx="4202048" cy="590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2120947"/>
              </p:ext>
            </p:extLst>
          </p:nvPr>
        </p:nvGraphicFramePr>
        <p:xfrm>
          <a:off x="375471" y="942134"/>
          <a:ext cx="6698812" cy="451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860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" y="1"/>
            <a:ext cx="12192000" cy="81886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скульптор использует в своей работе?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35292965"/>
              </p:ext>
            </p:extLst>
          </p:nvPr>
        </p:nvGraphicFramePr>
        <p:xfrm>
          <a:off x="198544" y="1037231"/>
          <a:ext cx="4387105" cy="3085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43450872"/>
              </p:ext>
            </p:extLst>
          </p:nvPr>
        </p:nvGraphicFramePr>
        <p:xfrm>
          <a:off x="5181600" y="625642"/>
          <a:ext cx="5919537" cy="3497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831240884"/>
              </p:ext>
            </p:extLst>
          </p:nvPr>
        </p:nvGraphicFramePr>
        <p:xfrm>
          <a:off x="7186862" y="3450126"/>
          <a:ext cx="4716380" cy="3227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70771698"/>
              </p:ext>
            </p:extLst>
          </p:nvPr>
        </p:nvGraphicFramePr>
        <p:xfrm>
          <a:off x="198544" y="3556261"/>
          <a:ext cx="4983056" cy="3301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1560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2397"/>
            <a:ext cx="12192001" cy="67256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13445" y="286603"/>
            <a:ext cx="6359856" cy="25521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ОТПРАВЛЯЕМСЯ В ПУТЕШЕСТВИЕ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6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8882"/>
          <a:stretch/>
        </p:blipFill>
        <p:spPr>
          <a:xfrm>
            <a:off x="-1" y="0"/>
            <a:ext cx="1231028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798" y="232820"/>
            <a:ext cx="2852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Парад памятников </a:t>
            </a:r>
            <a:r>
              <a:rPr lang="ru-RU" sz="2400" dirty="0" smtClean="0"/>
              <a:t>           литературным героям</a:t>
            </a:r>
            <a:r>
              <a:rPr lang="ru-RU" dirty="0"/>
              <a:t>.</a:t>
            </a:r>
          </a:p>
        </p:txBody>
      </p:sp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84" y="4116248"/>
            <a:ext cx="1009933" cy="100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382" y="5300428"/>
            <a:ext cx="1012024" cy="1012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218" y="3576985"/>
            <a:ext cx="1414395" cy="14022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662" y="4470127"/>
            <a:ext cx="1012024" cy="10181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200" y="2558865"/>
            <a:ext cx="1012024" cy="101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6269" y="2800685"/>
            <a:ext cx="1012024" cy="10181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593" y="323924"/>
            <a:ext cx="1012024" cy="1018120"/>
          </a:xfrm>
          <a:prstGeom prst="rect">
            <a:avLst/>
          </a:prstGeom>
        </p:spPr>
      </p:pic>
      <p:pic>
        <p:nvPicPr>
          <p:cNvPr id="15" name="Рисунок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0744" y="4910250"/>
            <a:ext cx="1414395" cy="1402202"/>
          </a:xfrm>
          <a:prstGeom prst="rect">
            <a:avLst/>
          </a:prstGeom>
        </p:spPr>
      </p:pic>
      <p:pic>
        <p:nvPicPr>
          <p:cNvPr id="16" name="Рисунок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3223" y="2875884"/>
            <a:ext cx="1414395" cy="1402202"/>
          </a:xfrm>
          <a:prstGeom prst="rect">
            <a:avLst/>
          </a:prstGeom>
        </p:spPr>
      </p:pic>
      <p:pic>
        <p:nvPicPr>
          <p:cNvPr id="18" name="Рисунок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6087" y="5038161"/>
            <a:ext cx="1414395" cy="1402202"/>
          </a:xfrm>
          <a:prstGeom prst="rect">
            <a:avLst/>
          </a:prstGeom>
        </p:spPr>
      </p:pic>
      <p:pic>
        <p:nvPicPr>
          <p:cNvPr id="19" name="Рисунок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8387" y="3218322"/>
            <a:ext cx="1414395" cy="1402202"/>
          </a:xfrm>
          <a:prstGeom prst="rect">
            <a:avLst/>
          </a:prstGeom>
        </p:spPr>
      </p:pic>
      <p:pic>
        <p:nvPicPr>
          <p:cNvPr id="20" name="Рисунок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642" y="832984"/>
            <a:ext cx="1414395" cy="1402202"/>
          </a:xfrm>
          <a:prstGeom prst="rect">
            <a:avLst/>
          </a:prstGeom>
        </p:spPr>
      </p:pic>
      <p:pic>
        <p:nvPicPr>
          <p:cNvPr id="23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65" y="1359355"/>
            <a:ext cx="1009933" cy="100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6282" y="1507132"/>
            <a:ext cx="1414395" cy="1402202"/>
          </a:xfrm>
          <a:prstGeom prst="rect">
            <a:avLst/>
          </a:prstGeom>
        </p:spPr>
      </p:pic>
      <p:pic>
        <p:nvPicPr>
          <p:cNvPr id="22" name="Рисунок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" y="1848185"/>
            <a:ext cx="1485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6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Объект 8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68" y="4892841"/>
            <a:ext cx="2181311" cy="216399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858" y="789021"/>
            <a:ext cx="8320301" cy="51827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858" y="851570"/>
            <a:ext cx="8320301" cy="51201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294" y="867282"/>
            <a:ext cx="7187429" cy="51044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5295" y="851569"/>
            <a:ext cx="7187428" cy="50576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8859" y="789021"/>
            <a:ext cx="8320300" cy="5120185"/>
          </a:xfrm>
          <a:prstGeom prst="rect">
            <a:avLst/>
          </a:prstGeom>
        </p:spPr>
      </p:pic>
      <p:pic>
        <p:nvPicPr>
          <p:cNvPr id="205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13" y="1213449"/>
            <a:ext cx="629602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82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9519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62" y="112295"/>
            <a:ext cx="7377577" cy="5363971"/>
          </a:xfr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50822"/>
            <a:ext cx="2076850" cy="20583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8772" y="0"/>
            <a:ext cx="4974807" cy="66253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570" y="-1"/>
            <a:ext cx="6848871" cy="68488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779" y="-1"/>
            <a:ext cx="9184950" cy="679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66"/>
            <a:ext cx="12192000" cy="691246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82156" y="635449"/>
            <a:ext cx="5213685" cy="5891464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995" y="4741928"/>
            <a:ext cx="2274550" cy="2254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503" y="215715"/>
            <a:ext cx="5213685" cy="6589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1720" y="175345"/>
            <a:ext cx="5426493" cy="66294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9935" y="110751"/>
            <a:ext cx="5406941" cy="66894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2481" y="66456"/>
            <a:ext cx="6260021" cy="3689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2476" y="3112776"/>
            <a:ext cx="6260021" cy="36896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42" y="0"/>
            <a:ext cx="3217514" cy="48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245</TotalTime>
  <Words>70</Words>
  <Application>Microsoft Office PowerPoint</Application>
  <PresentationFormat>Произвольный</PresentationFormat>
  <Paragraphs>20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Ретро</vt:lpstr>
      <vt:lpstr>HDOfficeLightV0</vt:lpstr>
      <vt:lpstr>Здравствуйте, ребята!</vt:lpstr>
      <vt:lpstr>В чём отличия?</vt:lpstr>
      <vt:lpstr>Презентация PowerPoint</vt:lpstr>
      <vt:lpstr>Что же скульптор использует в своей работе?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Шарипова Шохиста</dc:creator>
  <cp:lastModifiedBy>User</cp:lastModifiedBy>
  <cp:revision>26</cp:revision>
  <dcterms:created xsi:type="dcterms:W3CDTF">2017-10-04T23:33:04Z</dcterms:created>
  <dcterms:modified xsi:type="dcterms:W3CDTF">2019-11-09T11:45:12Z</dcterms:modified>
</cp:coreProperties>
</file>