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0" r:id="rId2"/>
    <p:sldId id="271" r:id="rId3"/>
    <p:sldId id="256" r:id="rId4"/>
    <p:sldId id="262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EE0000"/>
    <a:srgbClr val="FF9933"/>
    <a:srgbClr val="FADC6C"/>
    <a:srgbClr val="FACE6C"/>
    <a:srgbClr val="33CC33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6" d="100"/>
          <a:sy n="76" d="100"/>
        </p:scale>
        <p:origin x="-283" y="22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1042AEF-A139-4B84-A6E3-6BE1E2BF49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52BD7D98-9309-4D79-9F1D-EE3D5B7440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047F4B82-4297-429B-B34D-F09817BE8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A2E04-6924-4B16-91B3-8F31FC7BC1E9}" type="datetimeFigureOut">
              <a:rPr lang="ru-RU" smtClean="0"/>
              <a:t>22.10.2019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0FFB66FF-8321-47A4-A480-2970A1951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30A845A8-556D-4FB2-A1E1-A2AA672DC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6EF0C-A570-4E1E-9B7E-84419E0EC4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6135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86C1E33-C335-49D7-8155-4653ED70E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A27B459B-CA6E-4569-999B-4BA5A0DCF7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17E5AF7B-2467-40C9-9BAF-FBCD5A16D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A2E04-6924-4B16-91B3-8F31FC7BC1E9}" type="datetimeFigureOut">
              <a:rPr lang="ru-RU" smtClean="0"/>
              <a:t>22.10.2019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B0EFB5E2-7F64-46D7-B72F-E0F176430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E9E45172-3DC0-458D-A33B-DA6EB277F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6EF0C-A570-4E1E-9B7E-84419E0EC4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3247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6849BFC5-E543-4E7E-9AE0-78FC243F6B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89457603-64CC-429E-9639-5AC3671E9F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490E7253-D2FD-4E5C-B4EA-89265D5AA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A2E04-6924-4B16-91B3-8F31FC7BC1E9}" type="datetimeFigureOut">
              <a:rPr lang="ru-RU" smtClean="0"/>
              <a:t>22.10.2019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AADF0347-8014-4BB1-A135-D4C1DDE0E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E48D7530-7444-4531-9EB2-3FE4EE046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6EF0C-A570-4E1E-9B7E-84419E0EC4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9312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133FD9A-C954-4C9B-AEFD-48FD0428F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45A3ED5-4AD5-4AAD-836C-428A66D75C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04E7510B-271E-4083-8B40-BD3E2BDED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A2E04-6924-4B16-91B3-8F31FC7BC1E9}" type="datetimeFigureOut">
              <a:rPr lang="ru-RU" smtClean="0"/>
              <a:t>22.10.2019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C31B00AA-AD71-417D-A2AE-DCA6B95AF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0FB73E37-FDA3-4C08-9339-CF060B15D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6EF0C-A570-4E1E-9B7E-84419E0EC4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4345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BAF5A57-C134-4EA6-A405-8A15DAD20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1F29DFD5-7FE1-448D-A84A-D2374A9209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AB140782-FE6E-49FA-BB68-4F97A08D1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A2E04-6924-4B16-91B3-8F31FC7BC1E9}" type="datetimeFigureOut">
              <a:rPr lang="ru-RU" smtClean="0"/>
              <a:t>22.10.2019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75F90B3-96C7-4F58-90A4-172B0A3D2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839ABBDC-A1B0-46FB-B48A-0E9125CC7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6EF0C-A570-4E1E-9B7E-84419E0EC4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2503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A3B823E-A0F3-4492-BD26-FAA5E208A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2A16156-0013-40B6-A1E7-AFC170C8F1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F9748014-9594-4990-AC70-993703CFA1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A40A4ABF-64F5-4879-A78E-F975B9AF7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A2E04-6924-4B16-91B3-8F31FC7BC1E9}" type="datetimeFigureOut">
              <a:rPr lang="ru-RU" smtClean="0"/>
              <a:t>22.10.2019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59F19F8D-DF11-4F52-937D-078A3D936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D918CA6C-2597-4421-B434-0F8DE94A1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6EF0C-A570-4E1E-9B7E-84419E0EC4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1805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A73497A-DE5A-4244-B603-D74CA40B3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801CFF93-06B3-4C8B-8437-24ED713246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BFD99AFE-E6C1-4EBA-B934-547B2D6641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DC49F172-4CF2-4992-A158-B6636CCBD2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4B3226FB-D5FE-4CEC-BA27-E121E1DC97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38A818E9-68FB-4BD8-91BC-3646B68DB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A2E04-6924-4B16-91B3-8F31FC7BC1E9}" type="datetimeFigureOut">
              <a:rPr lang="ru-RU" smtClean="0"/>
              <a:t>22.10.2019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357BA51B-A6F8-4F53-9CE2-8EA51DDE9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15584216-278C-4157-8EC3-FD373DA4D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6EF0C-A570-4E1E-9B7E-84419E0EC4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9182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8A199B8-AAD0-490C-B7FF-7AF149415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5A49C7E9-D55B-49F5-B06A-574D3AF16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A2E04-6924-4B16-91B3-8F31FC7BC1E9}" type="datetimeFigureOut">
              <a:rPr lang="ru-RU" smtClean="0"/>
              <a:t>22.10.2019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261AC7FC-7AF1-4B10-98C4-5BC798B0D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4AF9BC77-0842-470B-8774-95A2D298F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6EF0C-A570-4E1E-9B7E-84419E0EC4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1074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32276B92-BFEC-493E-962A-F09266563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A2E04-6924-4B16-91B3-8F31FC7BC1E9}" type="datetimeFigureOut">
              <a:rPr lang="ru-RU" smtClean="0"/>
              <a:t>22.10.2019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C556B922-8E38-470B-96C4-399AECE01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A9E295CB-64C7-48A1-9A51-C1E7ED6C1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6EF0C-A570-4E1E-9B7E-84419E0EC4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6935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A94CE79-C877-4473-B1D5-2DD57BF61B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DC1C3CF9-91E6-4929-9F22-96AA020F37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7B0FA539-F638-4EC7-BF7D-5A32174134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B33F5AF0-301B-4F60-B8D8-5DF935DB8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A2E04-6924-4B16-91B3-8F31FC7BC1E9}" type="datetimeFigureOut">
              <a:rPr lang="ru-RU" smtClean="0"/>
              <a:t>22.10.2019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30112B4B-63FB-4424-BEFA-A3E64AD93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C65BC1A9-333D-498F-91F1-4FA2B23D9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6EF0C-A570-4E1E-9B7E-84419E0EC4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3380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5859BD6-A59E-4373-AAFD-02A54D390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6A878E38-39A4-4BA0-8088-4B9F9255E2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52980610-AAA9-45C0-A5E1-803F436381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FEE589A5-A26B-444E-9084-F94027F6D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A2E04-6924-4B16-91B3-8F31FC7BC1E9}" type="datetimeFigureOut">
              <a:rPr lang="ru-RU" smtClean="0"/>
              <a:t>22.10.2019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1AEB5B32-7F17-4705-A818-13CE4FF3A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3C60AF87-E70C-406D-8B71-BA420BBE4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6EF0C-A570-4E1E-9B7E-84419E0EC4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6399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1499791-F92A-4AE0-8E1C-3D5E4978D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D104D9B8-B9E0-4515-97D1-5D4EDFF0C9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3A62D46-1F45-45E3-91C9-56C90B55BB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DA2E04-6924-4B16-91B3-8F31FC7BC1E9}" type="datetimeFigureOut">
              <a:rPr lang="ru-RU" smtClean="0"/>
              <a:t>22.10.2019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82817B43-F6FA-49AE-A85A-D15886C91F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122EA1BB-FDCF-49DE-9650-CBFE84215D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6EF0C-A570-4E1E-9B7E-84419E0EC4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0964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3%D0%BE%D1%81%D1%83%D0%B4%D0%B0%D1%80%D1%81%D1%82%D0%B2%D0%B5%D0%BD%D0%BD%D0%B0%D1%8F_%D0%A2%D1%80%D0%B5%D1%82%D1%8C%D1%8F%D0%BA%D0%BE%D0%B2%D1%81%D0%BA%D0%B0%D1%8F_%D0%B3%D0%B0%D0%BB%D0%B5%D1%80%D0%B5%D1%8F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B5D1412E-2B39-4692-8A32-0FB20E7573D4}"/>
              </a:ext>
            </a:extLst>
          </p:cNvPr>
          <p:cNvSpPr/>
          <p:nvPr/>
        </p:nvSpPr>
        <p:spPr>
          <a:xfrm>
            <a:off x="5927202" y="4146040"/>
            <a:ext cx="405579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just"/>
            <a:r>
              <a:rPr lang="ru-RU" sz="1600" b="1" dirty="0">
                <a:ln w="1905">
                  <a:noFill/>
                </a:ln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Выполнил: ученик 3 А класса</a:t>
            </a:r>
          </a:p>
          <a:p>
            <a:pPr algn="just"/>
            <a:r>
              <a:rPr lang="ru-RU" sz="1600" b="1" dirty="0">
                <a:ln w="1905">
                  <a:noFill/>
                </a:ln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МАОУ «СОШ №45»</a:t>
            </a:r>
          </a:p>
          <a:p>
            <a:pPr algn="just"/>
            <a:r>
              <a:rPr lang="ru-RU" sz="1600" b="1" dirty="0">
                <a:ln w="1905">
                  <a:noFill/>
                </a:ln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Поляков Матвей</a:t>
            </a:r>
          </a:p>
          <a:p>
            <a:pPr algn="just"/>
            <a:r>
              <a:rPr lang="ru-RU" sz="1600" b="1" dirty="0">
                <a:ln w="1905">
                  <a:noFill/>
                </a:ln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Учитель </a:t>
            </a:r>
            <a:r>
              <a:rPr lang="ru-RU" sz="1600" b="1" dirty="0" err="1">
                <a:ln w="1905">
                  <a:noFill/>
                </a:ln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нач.классов</a:t>
            </a:r>
            <a:r>
              <a:rPr lang="ru-RU" sz="1600" b="1" dirty="0">
                <a:ln w="1905">
                  <a:noFill/>
                </a:ln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: Большакова Светлана</a:t>
            </a:r>
          </a:p>
          <a:p>
            <a:pPr algn="just"/>
            <a:r>
              <a:rPr lang="ru-RU" sz="1600" b="1" dirty="0">
                <a:ln w="1905">
                  <a:noFill/>
                </a:ln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                   Геннадьевна</a:t>
            </a:r>
          </a:p>
        </p:txBody>
      </p:sp>
      <p:pic>
        <p:nvPicPr>
          <p:cNvPr id="12" name="Рисунок 11">
            <a:extLst>
              <a:ext uri="{FF2B5EF4-FFF2-40B4-BE49-F238E27FC236}">
                <a16:creationId xmlns="" xmlns:a16="http://schemas.microsoft.com/office/drawing/2014/main" id="{E96FFF74-BBBF-48EC-BD83-7481D3CF924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03"/>
          <a:stretch/>
        </p:blipFill>
        <p:spPr>
          <a:xfrm>
            <a:off x="70338" y="0"/>
            <a:ext cx="12192000" cy="6858000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8692A116-1048-4082-BBA4-D187290A0944}"/>
              </a:ext>
            </a:extLst>
          </p:cNvPr>
          <p:cNvSpPr/>
          <p:nvPr/>
        </p:nvSpPr>
        <p:spPr>
          <a:xfrm>
            <a:off x="403608" y="459364"/>
            <a:ext cx="11525459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n w="1905">
                  <a:noFill/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Урок изобразительного искусства 3 класс, автор учебника </a:t>
            </a:r>
            <a:r>
              <a:rPr lang="ru-RU" sz="3600" b="1" dirty="0" err="1" smtClean="0">
                <a:ln w="1905">
                  <a:noFill/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Лутцева</a:t>
            </a:r>
            <a:r>
              <a:rPr lang="ru-RU" sz="3600" b="1" dirty="0" smtClean="0">
                <a:ln w="1905">
                  <a:noFill/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</a:p>
          <a:p>
            <a:endParaRPr lang="ru-RU" sz="3600" b="1" dirty="0" smtClean="0">
              <a:ln w="1905">
                <a:noFill/>
              </a:ln>
              <a:solidFill>
                <a:srgbClr val="C00000"/>
              </a:solidFill>
              <a:effectLst>
                <a:glow rad="101600">
                  <a:schemeClr val="bg1">
                    <a:alpha val="6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ru-RU" sz="3600" b="1" i="1" dirty="0">
                <a:ln w="1905">
                  <a:noFill/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Тема урока: «Изображение природы в различных состояниях. И.И. </a:t>
            </a:r>
            <a:r>
              <a:rPr lang="ru-RU" sz="3600" b="1" i="1" dirty="0">
                <a:ln w="1905">
                  <a:noFill/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Левитан «Золотая осень</a:t>
            </a:r>
            <a:r>
              <a:rPr lang="ru-RU" sz="3600" b="1" i="1" dirty="0" smtClean="0">
                <a:ln w="1905">
                  <a:noFill/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»</a:t>
            </a:r>
          </a:p>
          <a:p>
            <a:endParaRPr lang="ru-RU" sz="3600" b="1" dirty="0" smtClean="0">
              <a:ln w="1905">
                <a:noFill/>
              </a:ln>
              <a:solidFill>
                <a:srgbClr val="C00000"/>
              </a:solidFill>
              <a:effectLst>
                <a:glow rad="101600">
                  <a:schemeClr val="bg1">
                    <a:alpha val="6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ru-RU" sz="3600" b="1" dirty="0" smtClean="0">
                <a:ln w="1905">
                  <a:noFill/>
                </a:ln>
                <a:solidFill>
                  <a:schemeClr val="accent6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Прием технологии </a:t>
            </a:r>
            <a:r>
              <a:rPr lang="ru-RU" sz="3600" b="1" dirty="0">
                <a:ln w="1905">
                  <a:noFill/>
                </a:ln>
                <a:solidFill>
                  <a:schemeClr val="accent6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</a:t>
            </a:r>
            <a:r>
              <a:rPr lang="ru-RU" sz="3600" b="1" dirty="0" smtClean="0">
                <a:ln w="1905">
                  <a:noFill/>
                </a:ln>
                <a:solidFill>
                  <a:schemeClr val="accent6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мыслового чтения «чтение в кружок» проводится при работе с текстом.</a:t>
            </a:r>
            <a:endParaRPr lang="ru-RU" sz="3600" b="1" dirty="0">
              <a:ln w="1905">
                <a:noFill/>
              </a:ln>
              <a:solidFill>
                <a:schemeClr val="accent6">
                  <a:lumMod val="50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sz="3600" b="1" dirty="0">
              <a:ln w="1905">
                <a:noFill/>
              </a:ln>
              <a:solidFill>
                <a:srgbClr val="C00000"/>
              </a:solidFill>
              <a:effectLst>
                <a:glow rad="101600">
                  <a:schemeClr val="bg1">
                    <a:alpha val="6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3010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B5D1412E-2B39-4692-8A32-0FB20E7573D4}"/>
              </a:ext>
            </a:extLst>
          </p:cNvPr>
          <p:cNvSpPr/>
          <p:nvPr/>
        </p:nvSpPr>
        <p:spPr>
          <a:xfrm>
            <a:off x="5927202" y="4146040"/>
            <a:ext cx="405579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just"/>
            <a:r>
              <a:rPr lang="ru-RU" sz="1600" b="1" dirty="0">
                <a:ln w="1905">
                  <a:noFill/>
                </a:ln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Выполнил: ученик 3 А класса</a:t>
            </a:r>
          </a:p>
          <a:p>
            <a:pPr algn="just"/>
            <a:r>
              <a:rPr lang="ru-RU" sz="1600" b="1" dirty="0">
                <a:ln w="1905">
                  <a:noFill/>
                </a:ln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МАОУ «СОШ №45»</a:t>
            </a:r>
          </a:p>
          <a:p>
            <a:pPr algn="just"/>
            <a:r>
              <a:rPr lang="ru-RU" sz="1600" b="1" dirty="0">
                <a:ln w="1905">
                  <a:noFill/>
                </a:ln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Поляков Матвей</a:t>
            </a:r>
          </a:p>
          <a:p>
            <a:pPr algn="just"/>
            <a:r>
              <a:rPr lang="ru-RU" sz="1600" b="1" dirty="0">
                <a:ln w="1905">
                  <a:noFill/>
                </a:ln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Учитель </a:t>
            </a:r>
            <a:r>
              <a:rPr lang="ru-RU" sz="1600" b="1" dirty="0" err="1">
                <a:ln w="1905">
                  <a:noFill/>
                </a:ln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нач.классов</a:t>
            </a:r>
            <a:r>
              <a:rPr lang="ru-RU" sz="1600" b="1" dirty="0">
                <a:ln w="1905">
                  <a:noFill/>
                </a:ln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: Большакова Светлана</a:t>
            </a:r>
          </a:p>
          <a:p>
            <a:pPr algn="just"/>
            <a:r>
              <a:rPr lang="ru-RU" sz="1600" b="1" dirty="0">
                <a:ln w="1905">
                  <a:noFill/>
                </a:ln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                   Геннадьевна</a:t>
            </a:r>
          </a:p>
        </p:txBody>
      </p:sp>
      <p:pic>
        <p:nvPicPr>
          <p:cNvPr id="12" name="Рисунок 11">
            <a:extLst>
              <a:ext uri="{FF2B5EF4-FFF2-40B4-BE49-F238E27FC236}">
                <a16:creationId xmlns="" xmlns:a16="http://schemas.microsoft.com/office/drawing/2014/main" id="{E96FFF74-BBBF-48EC-BD83-7481D3CF924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03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8692A116-1048-4082-BBA4-D187290A0944}"/>
              </a:ext>
            </a:extLst>
          </p:cNvPr>
          <p:cNvSpPr/>
          <p:nvPr/>
        </p:nvSpPr>
        <p:spPr>
          <a:xfrm>
            <a:off x="522515" y="620137"/>
            <a:ext cx="10932606" cy="600164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dirty="0" smtClean="0"/>
              <a:t>	</a:t>
            </a:r>
            <a:r>
              <a:rPr lang="ru-RU" sz="2400" dirty="0" smtClean="0"/>
              <a:t>Картина </a:t>
            </a:r>
            <a:r>
              <a:rPr lang="ru-RU" sz="2400" dirty="0"/>
              <a:t>«Золотая осень» считается одним из наиболее известных и ярких образцов пейзажного наследия Левитана. На полотне изображены глубокая лесная речка насыщенного синего цвета и отражающие золотой солнечный свет белоствольные березы в осеннем убранстве… Картина является частью собрания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 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hlinkClick r:id="rId3" tooltip="Государственная Третьяковская галерея"/>
              </a:rPr>
              <a:t>Государственной Третьяковской галереи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. </a:t>
            </a:r>
            <a:endParaRPr lang="ru-RU" sz="2400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sz="2400" dirty="0" smtClean="0"/>
              <a:t>	Желание </a:t>
            </a:r>
            <a:r>
              <a:rPr lang="ru-RU" sz="2400" dirty="0"/>
              <a:t>рисовать возникло у Исаака в раннем детстве, он ходил с братом на этюды, интересовался выставками картин. В сентябре 1873 года Левитан поступает в Московское училище живописи. Семья из-за бедности не могла платить за обучение, но юноша показывал прекрасные успехи в учении и поэтому был освобожден от оплаты</a:t>
            </a:r>
            <a:r>
              <a:rPr lang="ru-RU" sz="2400" dirty="0" smtClean="0"/>
              <a:t>.</a:t>
            </a:r>
            <a:endParaRPr lang="ru-RU" sz="2400" b="1" dirty="0"/>
          </a:p>
          <a:p>
            <a:endParaRPr lang="ru-RU" sz="2400" dirty="0"/>
          </a:p>
          <a:p>
            <a:r>
              <a:rPr lang="ru-RU" sz="2400" dirty="0" smtClean="0"/>
              <a:t>	Левитан </a:t>
            </a:r>
            <a:r>
              <a:rPr lang="ru-RU" sz="2400" dirty="0"/>
              <a:t>родился 30 августа 1860 года в небогатой семье, где воспитывались четверо детей. Исаак Ильич не любил рассказывать о своем детстве, так как семья жила скудно.</a:t>
            </a:r>
            <a:r>
              <a:rPr lang="ru-RU" sz="2400" b="1" dirty="0"/>
              <a:t> </a:t>
            </a:r>
            <a:r>
              <a:rPr lang="ru-RU" sz="2400" dirty="0"/>
              <a:t>Отец будущего художника сам занимался обучением детей грамоте.</a:t>
            </a:r>
            <a:endParaRPr lang="ru-RU" sz="2400" b="1" dirty="0">
              <a:ln w="1905">
                <a:noFill/>
              </a:ln>
              <a:solidFill>
                <a:srgbClr val="C00000"/>
              </a:solidFill>
              <a:effectLst>
                <a:glow rad="101600">
                  <a:schemeClr val="bg1">
                    <a:alpha val="6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3010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>
            <a:extLst>
              <a:ext uri="{FF2B5EF4-FFF2-40B4-BE49-F238E27FC236}">
                <a16:creationId xmlns="" xmlns:a16="http://schemas.microsoft.com/office/drawing/2014/main" id="{B11B792B-FE08-4594-A0EC-838B17E4F6F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03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8A656C82-7700-4682-BE8A-D2A4B9F3F07C}"/>
              </a:ext>
            </a:extLst>
          </p:cNvPr>
          <p:cNvSpPr/>
          <p:nvPr/>
        </p:nvSpPr>
        <p:spPr>
          <a:xfrm>
            <a:off x="7335133" y="1764231"/>
            <a:ext cx="39973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n w="0">
                  <a:solidFill>
                    <a:srgbClr val="CC0000"/>
                  </a:solidFill>
                </a:ln>
                <a:solidFill>
                  <a:srgbClr val="EE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Картина  И. И. </a:t>
            </a:r>
            <a:r>
              <a:rPr lang="ru-RU" dirty="0" smtClean="0">
                <a:ln w="0">
                  <a:solidFill>
                    <a:srgbClr val="CC0000"/>
                  </a:solidFill>
                </a:ln>
                <a:solidFill>
                  <a:srgbClr val="EE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Левитана</a:t>
            </a:r>
          </a:p>
          <a:p>
            <a:pPr algn="ctr"/>
            <a:r>
              <a:rPr lang="ru-RU" dirty="0" smtClean="0">
                <a:ln w="0">
                  <a:solidFill>
                    <a:srgbClr val="CC0000"/>
                  </a:solidFill>
                </a:ln>
                <a:solidFill>
                  <a:srgbClr val="EE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n w="0">
                  <a:solidFill>
                    <a:srgbClr val="CC0000"/>
                  </a:solidFill>
                </a:ln>
                <a:solidFill>
                  <a:srgbClr val="EE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«Золотая осень»</a:t>
            </a:r>
          </a:p>
        </p:txBody>
      </p:sp>
      <p:pic>
        <p:nvPicPr>
          <p:cNvPr id="10" name="Picture 2">
            <a:extLst>
              <a:ext uri="{FF2B5EF4-FFF2-40B4-BE49-F238E27FC236}">
                <a16:creationId xmlns="" xmlns:a16="http://schemas.microsoft.com/office/drawing/2014/main" id="{05FFC9D8-291C-4A8C-BB4D-1CDD495293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1235" y="2666871"/>
            <a:ext cx="5403802" cy="338359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F63AD325-A8B8-4410-A5BB-50877A6075C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446" y="2441340"/>
            <a:ext cx="3125038" cy="3834654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8A656C82-7700-4682-BE8A-D2A4B9F3F07C}"/>
              </a:ext>
            </a:extLst>
          </p:cNvPr>
          <p:cNvSpPr/>
          <p:nvPr/>
        </p:nvSpPr>
        <p:spPr>
          <a:xfrm>
            <a:off x="1111285" y="1733453"/>
            <a:ext cx="39973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n w="0">
                  <a:solidFill>
                    <a:srgbClr val="CC0000"/>
                  </a:solidFill>
                </a:ln>
                <a:solidFill>
                  <a:srgbClr val="EE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Знаменитый русский художник Исаак Ильич Левитан </a:t>
            </a:r>
            <a:endParaRPr lang="ru-RU" sz="2000" dirty="0">
              <a:ln w="0">
                <a:solidFill>
                  <a:srgbClr val="CC0000"/>
                </a:solidFill>
              </a:ln>
              <a:solidFill>
                <a:srgbClr val="EE000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8A656C82-7700-4682-BE8A-D2A4B9F3F07C}"/>
              </a:ext>
            </a:extLst>
          </p:cNvPr>
          <p:cNvSpPr/>
          <p:nvPr/>
        </p:nvSpPr>
        <p:spPr>
          <a:xfrm>
            <a:off x="1847506" y="284932"/>
            <a:ext cx="84969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ln w="0">
                  <a:solidFill>
                    <a:srgbClr val="CC0000"/>
                  </a:solidFill>
                </a:ln>
                <a:solidFill>
                  <a:srgbClr val="CC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Тема урока: «Изображение природы в различных состояниях. И.И. Левитан «Золотая осень»</a:t>
            </a:r>
            <a:endParaRPr lang="ru-RU" sz="2000" b="1" i="1" dirty="0">
              <a:ln w="0">
                <a:solidFill>
                  <a:srgbClr val="CC0000"/>
                </a:solidFill>
              </a:ln>
              <a:solidFill>
                <a:srgbClr val="CC000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187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5D89C76F-8CA2-431B-A11F-CB4954196E0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03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CC47322C-936E-4E84-8D92-AEB8FBDF0A3C}"/>
              </a:ext>
            </a:extLst>
          </p:cNvPr>
          <p:cNvSpPr/>
          <p:nvPr/>
        </p:nvSpPr>
        <p:spPr>
          <a:xfrm>
            <a:off x="949911" y="2648979"/>
            <a:ext cx="1061769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dirty="0">
                <a:ln w="0">
                  <a:solidFill>
                    <a:srgbClr val="CC0000"/>
                  </a:solidFill>
                </a:ln>
                <a:solidFill>
                  <a:srgbClr val="EE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861373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</TotalTime>
  <Words>116</Words>
  <Application>Microsoft Office PowerPoint</Application>
  <PresentationFormat>Произвольный</PresentationFormat>
  <Paragraphs>25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Наталия Полякова</dc:creator>
  <cp:lastModifiedBy>Оля</cp:lastModifiedBy>
  <cp:revision>35</cp:revision>
  <dcterms:created xsi:type="dcterms:W3CDTF">2017-09-13T14:44:42Z</dcterms:created>
  <dcterms:modified xsi:type="dcterms:W3CDTF">2019-10-22T07:41:32Z</dcterms:modified>
</cp:coreProperties>
</file>