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0" r:id="rId3"/>
    <p:sldMasterId id="2147483792" r:id="rId4"/>
  </p:sldMasterIdLst>
  <p:sldIdLst>
    <p:sldId id="256" r:id="rId5"/>
    <p:sldId id="332" r:id="rId6"/>
    <p:sldId id="344" r:id="rId7"/>
    <p:sldId id="345" r:id="rId8"/>
    <p:sldId id="341" r:id="rId9"/>
    <p:sldId id="319" r:id="rId10"/>
    <p:sldId id="320" r:id="rId11"/>
    <p:sldId id="331" r:id="rId12"/>
    <p:sldId id="330" r:id="rId13"/>
    <p:sldId id="339" r:id="rId14"/>
    <p:sldId id="333" r:id="rId15"/>
    <p:sldId id="334" r:id="rId16"/>
    <p:sldId id="342" r:id="rId17"/>
    <p:sldId id="294" r:id="rId18"/>
    <p:sldId id="326" r:id="rId19"/>
    <p:sldId id="335" r:id="rId20"/>
    <p:sldId id="336" r:id="rId21"/>
    <p:sldId id="337" r:id="rId22"/>
    <p:sldId id="338" r:id="rId23"/>
    <p:sldId id="327" r:id="rId24"/>
    <p:sldId id="343" r:id="rId25"/>
    <p:sldId id="29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1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>
        <p:scale>
          <a:sx n="66" d="100"/>
          <a:sy n="66" d="100"/>
        </p:scale>
        <p:origin x="-161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072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5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3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61392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2240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3595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214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401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22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6364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5801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67088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29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42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8357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4174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50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9890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4887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02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373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18534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81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97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0807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7389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3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6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027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2818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1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15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D6C1479-72B6-4394-B6CF-934E9963D64C}" type="datetimeFigureOut">
              <a:rPr lang="ru-RU" smtClean="0">
                <a:solidFill>
                  <a:srgbClr val="696464"/>
                </a:solidFill>
              </a:rPr>
              <a:pPr/>
              <a:t>08.10.2019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47CF534-0357-4B99-8A92-74A536BD4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7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FD7A1C7-4659-46C8-90AE-E8A015EC364E}" type="datetimeFigureOut">
              <a:rPr lang="ru-RU" smtClean="0"/>
              <a:pPr/>
              <a:t>08.10.2019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E866AA9-2720-4AC8-9C10-1F4D9FC46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76056" y="4509120"/>
            <a:ext cx="3405064" cy="836712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 10 учебного курса Агаркова Т.И.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88640"/>
            <a:ext cx="8301608" cy="655272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«Краснодарское президентское кадетское училище» </a:t>
            </a:r>
          </a:p>
          <a:p>
            <a:pPr>
              <a:buNone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 лет образования СВУ</a:t>
            </a:r>
          </a:p>
          <a:p>
            <a:pPr algn="ctr">
              <a:buNone/>
            </a:pP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Суворовцы 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навсегда»</a:t>
            </a:r>
          </a:p>
          <a:p>
            <a:pPr algn="ctr">
              <a:buNone/>
            </a:pPr>
            <a:endPara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50405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77"/>
            <a:ext cx="2430016" cy="2430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7520" y="34078"/>
            <a:ext cx="2550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Юрий Иванович Борисов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5" y="2617647"/>
            <a:ext cx="2203733" cy="3225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70892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Борис Всеволодович Громов</a:t>
            </a:r>
            <a:endParaRPr lang="ru-RU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62" y="63138"/>
            <a:ext cx="1832087" cy="2638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116633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Игорь Сергеевич Иванов</a:t>
            </a:r>
            <a:endParaRPr lang="ru-RU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56" y="3042307"/>
            <a:ext cx="3257356" cy="2662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9411" y="3070969"/>
            <a:ext cx="5221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Юрий Петрович Власов</a:t>
            </a:r>
            <a:endParaRPr lang="ru-RU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58" y="4797152"/>
            <a:ext cx="2969430" cy="193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39411" y="4230379"/>
            <a:ext cx="3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Валерий Владимирович Попенченков 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9147"/>
            <a:ext cx="1855093" cy="18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1788"/>
            <a:ext cx="1609809" cy="160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88" y="3050666"/>
            <a:ext cx="1279029" cy="127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506963"/>
            <a:ext cx="1351037" cy="13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pku.mil.ru/upload/site118/document_images/1200_3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4928"/>
            <a:ext cx="8136904" cy="5424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6924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РОССИИ,  ГЕНЕРАЛ АРМИИ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 ГЕРМАНОВИЧ КАЗАНЦЕВ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40" y="141500"/>
            <a:ext cx="846980" cy="84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8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pku.mil.ru/upload/site118/document_images/1200_6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96819"/>
            <a:ext cx="72008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60648"/>
            <a:ext cx="70567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БАРКОВСКИЙ ГЕННАДИЙ ФРАНЦЕВИЧ</a:t>
            </a:r>
          </a:p>
          <a:p>
            <a:r>
              <a:rPr lang="ru-RU" b="1" dirty="0" smtClean="0"/>
              <a:t>ВЫПУСКНИК МИНСКОГО СУВОРОВСКОГО ВОЕННОГО  УЧИЛИЩА</a:t>
            </a:r>
          </a:p>
          <a:p>
            <a:r>
              <a:rPr lang="ru-RU" b="1" dirty="0" smtClean="0"/>
              <a:t>ГЕНЕРАЛ – МАЙОР ПОЛИЦИИ, НАЧАЛЬНИК КРАСНОДАРСКОГО ПРЕЗИДЕНТСКОГО КАДЕТСКОГО УЧИЛИЩА.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25" y="421779"/>
            <a:ext cx="1375040" cy="137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3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714356"/>
            <a:ext cx="7772400" cy="53054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Страница 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«Ты стал  кадетом,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 что это значит для тебя?»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r"/>
            <a:r>
              <a:rPr lang="ru-RU" dirty="0" smtClean="0"/>
              <a:t>Я стал кадетом потому, что…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сс\Desktop\для кино\ul8IZH7ouH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077692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Творческое задание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0021-021-Sinkvej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615274"/>
            <a:ext cx="6840760" cy="4972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69446" cy="621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5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5" y="188640"/>
            <a:ext cx="8379048" cy="628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" y="188640"/>
            <a:ext cx="8643077" cy="648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64095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2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5" y="332656"/>
            <a:ext cx="8163024" cy="612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5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748464" cy="2232248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ПРИМЕР: Солдат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Смелый, храбрый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Сражается, спасает, борется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солдат не знает преград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Защитник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СОСТАВЬТЕ СИНКВЕЙН К СЛОВУ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Суворовец»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53"/>
            <a:ext cx="8554550" cy="109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65456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Страница 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«Знать, хранить и соблюдать традиции суворовского братства»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700808"/>
            <a:ext cx="6624735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БЛАГОДАРИМ </a:t>
            </a:r>
          </a:p>
          <a:p>
            <a:pPr algn="ctr"/>
            <a:r>
              <a:rPr lang="ru-RU" sz="6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ВАС</a:t>
            </a:r>
          </a:p>
          <a:p>
            <a:pPr algn="ctr"/>
            <a:r>
              <a:rPr lang="ru-RU" sz="6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ВНИМАНИЕ!</a:t>
            </a:r>
          </a:p>
          <a:p>
            <a:pPr algn="ctr"/>
            <a:endParaRPr lang="ru-RU" sz="6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" y="116632"/>
            <a:ext cx="8952599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8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6765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арш Семеновского лейб-гвардии пол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2545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3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Страница        «Наследники      русской славы» 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Суворовцы – продолжатели кадетских традиций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суворовцы 19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0160" y="1544158"/>
            <a:ext cx="8244288" cy="508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4497644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57a50266d8b2f5194300084e5b67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2015" y="116632"/>
            <a:ext cx="3711131" cy="5661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9" y="3673038"/>
            <a:ext cx="4519276" cy="3002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Суворовцы – участники парада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Содержимое 8" descr="c6a27943d3174824bae6c457638a1e8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0907" y="1052737"/>
            <a:ext cx="8299565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Генерального штаба ВС РФ</a:t>
            </a:r>
            <a:b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генерал армии Валерий Герасимов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Содержимое 6" descr="ec88ee37f7a54c60acee9b19c6a5a93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141" y="1412776"/>
            <a:ext cx="7396813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1704</TotalTime>
  <Words>104</Words>
  <Application>Microsoft Office PowerPoint</Application>
  <PresentationFormat>Экран (4:3)</PresentationFormat>
  <Paragraphs>43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Справедливость</vt:lpstr>
      <vt:lpstr>1_Справедливость</vt:lpstr>
      <vt:lpstr>2_Справедливость</vt:lpstr>
      <vt:lpstr>Трек</vt:lpstr>
      <vt:lpstr>          Воспитатель  10 учебного курса Агаркова Т.И.</vt:lpstr>
      <vt:lpstr>Презентация PowerPoint</vt:lpstr>
      <vt:lpstr>Презентация PowerPoint</vt:lpstr>
      <vt:lpstr>Презентация PowerPoint</vt:lpstr>
      <vt:lpstr>Презентация PowerPoint</vt:lpstr>
      <vt:lpstr>Суворовцы – продолжатели кадетских традиций</vt:lpstr>
      <vt:lpstr>Презентация PowerPoint</vt:lpstr>
      <vt:lpstr>Суворовцы – участники парада</vt:lpstr>
      <vt:lpstr> Начальник Генерального штаба ВС РФ  генерал армии Валерий Герасимов </vt:lpstr>
      <vt:lpstr>Презентация PowerPoint</vt:lpstr>
      <vt:lpstr>Презентация PowerPoint</vt:lpstr>
      <vt:lpstr>Презентация PowerPoint</vt:lpstr>
      <vt:lpstr>Презентация PowerPoint</vt:lpstr>
      <vt:lpstr>Я стал кадетом потому, что…</vt:lpstr>
      <vt:lpstr>Творческое задание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      ПРИМЕР: Солдат Смелый, храбрый Сражается, спасает, борется Русский солдат не знает преград Защитник   СОСТАВЬТЕ СИНКВЕЙН К СЛОВУ  «Суворовец»</vt:lpstr>
      <vt:lpstr>Страница  «Знать, хранить и соблюдать традиции суворовского братства»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Ангелина</dc:creator>
  <cp:lastModifiedBy>Агаркова Т.И.</cp:lastModifiedBy>
  <cp:revision>271</cp:revision>
  <dcterms:created xsi:type="dcterms:W3CDTF">2016-10-04T15:13:07Z</dcterms:created>
  <dcterms:modified xsi:type="dcterms:W3CDTF">2019-10-08T07:21:59Z</dcterms:modified>
</cp:coreProperties>
</file>