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9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5B71-FABA-405A-A200-FB9B76235410}" type="datetimeFigureOut">
              <a:rPr lang="ru-RU" smtClean="0"/>
              <a:pPr/>
              <a:t>23.08.2019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5E40-0BFC-423B-A286-B6080DEB17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2026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5B71-FABA-405A-A200-FB9B76235410}" type="datetimeFigureOut">
              <a:rPr lang="ru-RU" smtClean="0"/>
              <a:pPr/>
              <a:t>23.08.2019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5E40-0BFC-423B-A286-B6080DEB17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1689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5B71-FABA-405A-A200-FB9B76235410}" type="datetimeFigureOut">
              <a:rPr lang="ru-RU" smtClean="0"/>
              <a:pPr/>
              <a:t>23.08.2019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5E40-0BFC-423B-A286-B6080DEB17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4215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5B71-FABA-405A-A200-FB9B76235410}" type="datetimeFigureOut">
              <a:rPr lang="ru-RU" smtClean="0"/>
              <a:pPr/>
              <a:t>23.08.2019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5E40-0BFC-423B-A286-B6080DEB17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7942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5B71-FABA-405A-A200-FB9B76235410}" type="datetimeFigureOut">
              <a:rPr lang="ru-RU" smtClean="0"/>
              <a:pPr/>
              <a:t>23.08.2019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5E40-0BFC-423B-A286-B6080DEB17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9466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5B71-FABA-405A-A200-FB9B76235410}" type="datetimeFigureOut">
              <a:rPr lang="ru-RU" smtClean="0"/>
              <a:pPr/>
              <a:t>23.08.2019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5E40-0BFC-423B-A286-B6080DEB17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9468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5B71-FABA-405A-A200-FB9B76235410}" type="datetimeFigureOut">
              <a:rPr lang="ru-RU" smtClean="0"/>
              <a:pPr/>
              <a:t>23.08.2019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5E40-0BFC-423B-A286-B6080DEB17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595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5B71-FABA-405A-A200-FB9B76235410}" type="datetimeFigureOut">
              <a:rPr lang="ru-RU" smtClean="0"/>
              <a:pPr/>
              <a:t>23.08.2019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5E40-0BFC-423B-A286-B6080DEB17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6966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5B71-FABA-405A-A200-FB9B76235410}" type="datetimeFigureOut">
              <a:rPr lang="ru-RU" smtClean="0"/>
              <a:pPr/>
              <a:t>23.08.2019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5E40-0BFC-423B-A286-B6080DEB17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121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5B71-FABA-405A-A200-FB9B76235410}" type="datetimeFigureOut">
              <a:rPr lang="ru-RU" smtClean="0"/>
              <a:pPr/>
              <a:t>23.08.2019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5E40-0BFC-423B-A286-B6080DEB17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4396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5B71-FABA-405A-A200-FB9B76235410}" type="datetimeFigureOut">
              <a:rPr lang="ru-RU" smtClean="0"/>
              <a:pPr/>
              <a:t>23.08.2019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5E40-0BFC-423B-A286-B6080DEB17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140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A5B71-FABA-405A-A200-FB9B76235410}" type="datetimeFigureOut">
              <a:rPr lang="ru-RU" smtClean="0"/>
              <a:pPr/>
              <a:t>23.08.2019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25E40-0BFC-423B-A286-B6080DEB17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668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141" y="-293153"/>
            <a:ext cx="11281719" cy="744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5344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6447" y="-850300"/>
            <a:ext cx="10139106" cy="869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4663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681" y="-602006"/>
            <a:ext cx="11590638" cy="831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7255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5826" y="-283434"/>
            <a:ext cx="9160348" cy="935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0618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8082" y="-319474"/>
            <a:ext cx="9315836" cy="733809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634499" y="165520"/>
            <a:ext cx="4923008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Видят этот мир</a:t>
            </a:r>
            <a:endParaRPr lang="ru-RU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869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2196" y="-245332"/>
            <a:ext cx="9127609" cy="718983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634499" y="165520"/>
            <a:ext cx="4923008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Видят этот мир</a:t>
            </a:r>
            <a:endParaRPr lang="ru-RU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4745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1585" y="-368901"/>
            <a:ext cx="9488831" cy="7474365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634499" y="165520"/>
            <a:ext cx="4923008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Видят этот мир</a:t>
            </a:r>
            <a:endParaRPr lang="ru-RU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9651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3966" y="-405971"/>
            <a:ext cx="9484068" cy="7481567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528992" y="4725797"/>
            <a:ext cx="4923008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Видят этот мир</a:t>
            </a:r>
            <a:endParaRPr lang="ru-RU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7935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3075" y="-294761"/>
            <a:ext cx="9545851" cy="7530305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575883" y="282751"/>
            <a:ext cx="4923008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Видят этот мир</a:t>
            </a:r>
            <a:endParaRPr lang="ru-RU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2079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9717" y="-257690"/>
            <a:ext cx="9192566" cy="7251614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575883" y="282751"/>
            <a:ext cx="4923008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Видят этот мир</a:t>
            </a:r>
            <a:endParaRPr lang="ru-RU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9875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5725" y="-344187"/>
            <a:ext cx="9340550" cy="7357564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575883" y="282751"/>
            <a:ext cx="4923008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Видят этот мир</a:t>
            </a:r>
            <a:endParaRPr lang="ru-RU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0861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0784" y="-491300"/>
            <a:ext cx="11186983" cy="77633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89763" y="0"/>
            <a:ext cx="542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1</a:t>
            </a:r>
            <a:endParaRPr lang="ru-RU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889302" y="0"/>
            <a:ext cx="542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</a:t>
            </a:r>
            <a:endParaRPr lang="ru-RU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415732" y="3563815"/>
            <a:ext cx="542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3</a:t>
            </a:r>
            <a:endParaRPr lang="ru-RU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4668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8361" y="-480111"/>
            <a:ext cx="9595279" cy="756929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575883" y="282751"/>
            <a:ext cx="4923008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Видят этот мир</a:t>
            </a:r>
            <a:endParaRPr lang="ru-RU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9912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2501" y="-381257"/>
            <a:ext cx="9446998" cy="7452324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575883" y="282751"/>
            <a:ext cx="4923008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Видят этот мир</a:t>
            </a:r>
            <a:endParaRPr lang="ru-RU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0850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6323" y="-468148"/>
            <a:ext cx="9459355" cy="7462072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599330" y="165521"/>
            <a:ext cx="4923008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Видят этот мир</a:t>
            </a:r>
            <a:endParaRPr lang="ru-RU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5056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9454" y="-415625"/>
            <a:ext cx="10013092" cy="781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61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832" y="-377782"/>
            <a:ext cx="11004336" cy="769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585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354" y="-2715013"/>
            <a:ext cx="12007293" cy="1223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986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2384" y="-539194"/>
            <a:ext cx="10087232" cy="786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110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29290" y="-135668"/>
            <a:ext cx="5533421" cy="71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2324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3676" y="-560559"/>
            <a:ext cx="11244649" cy="787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1313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46" y="-854292"/>
            <a:ext cx="12084908" cy="8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6639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4060" y="-637017"/>
            <a:ext cx="10663881" cy="858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5900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33</Words>
  <Application>Microsoft Office PowerPoint</Application>
  <PresentationFormat>Произвольный</PresentationFormat>
  <Paragraphs>13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Teacher</cp:lastModifiedBy>
  <cp:revision>9</cp:revision>
  <dcterms:created xsi:type="dcterms:W3CDTF">2019-06-25T05:09:38Z</dcterms:created>
  <dcterms:modified xsi:type="dcterms:W3CDTF">2019-08-23T10:50:09Z</dcterms:modified>
</cp:coreProperties>
</file>