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2" y="692696"/>
            <a:ext cx="4005999" cy="5040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1" y="692696"/>
            <a:ext cx="4010745" cy="5040000"/>
          </a:xfrm>
        </p:spPr>
      </p:pic>
      <p:sp>
        <p:nvSpPr>
          <p:cNvPr id="11" name="Прямоугольник 10"/>
          <p:cNvSpPr/>
          <p:nvPr/>
        </p:nvSpPr>
        <p:spPr>
          <a:xfrm flipH="1">
            <a:off x="1187624" y="1818690"/>
            <a:ext cx="2339781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Ищи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Лисы</a:t>
            </a:r>
            <a:endParaRPr lang="ru-RU" sz="54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4860031" y="2023327"/>
            <a:ext cx="3672407" cy="156966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Ищи </a:t>
            </a:r>
          </a:p>
          <a:p>
            <a:pPr algn="ctr"/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Снежинки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59351"/>
            <a:ext cx="1332650" cy="19888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89040"/>
            <a:ext cx="1259210" cy="17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005999" cy="5040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010745" cy="5040000"/>
          </a:xfrm>
        </p:spPr>
      </p:pic>
    </p:spTree>
    <p:extLst>
      <p:ext uri="{BB962C8B-B14F-4D97-AF65-F5344CB8AC3E}">
        <p14:creationId xmlns:p14="http://schemas.microsoft.com/office/powerpoint/2010/main" val="20572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475006" cy="57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642560" cy="5760000"/>
          </a:xfrm>
        </p:spPr>
      </p:pic>
      <p:sp>
        <p:nvSpPr>
          <p:cNvPr id="4" name="Прямоугольник 3"/>
          <p:cNvSpPr/>
          <p:nvPr/>
        </p:nvSpPr>
        <p:spPr>
          <a:xfrm flipH="1">
            <a:off x="899592" y="2276872"/>
            <a:ext cx="2736305" cy="156966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Ищи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Мыши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508104" y="2276872"/>
            <a:ext cx="2339781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</a:rPr>
              <a:t>Ищи у Белки</a:t>
            </a:r>
            <a:endParaRPr lang="ru-RU" sz="5400" b="1" cap="all" dirty="0">
              <a:ln w="0">
                <a:solidFill>
                  <a:schemeClr val="bg1"/>
                </a:solidFill>
              </a:ln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5" b="95575" l="9894" r="94346">
                        <a14:foregroundMark x1="82686" y1="54159" x2="88575" y2="73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1" y="3846532"/>
            <a:ext cx="1623048" cy="1080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69" l="0" r="99429">
                        <a14:foregroundMark x1="53286" y1="5667" x2="80857" y2="914"/>
                        <a14:foregroundMark x1="83143" y1="4753" x2="94286" y2="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1289670" cy="1007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" b="11244"/>
          <a:stretch/>
        </p:blipFill>
        <p:spPr>
          <a:xfrm>
            <a:off x="5678296" y="4262267"/>
            <a:ext cx="2149613" cy="13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07" y="549000"/>
            <a:ext cx="4475006" cy="57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549000"/>
            <a:ext cx="4642560" cy="5760000"/>
          </a:xfrm>
        </p:spPr>
      </p:pic>
    </p:spTree>
    <p:extLst>
      <p:ext uri="{BB962C8B-B14F-4D97-AF65-F5344CB8AC3E}">
        <p14:creationId xmlns:p14="http://schemas.microsoft.com/office/powerpoint/2010/main" val="33426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1" y="764704"/>
            <a:ext cx="4010745" cy="5040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104234" cy="5040000"/>
          </a:xfrm>
        </p:spPr>
      </p:pic>
      <p:sp>
        <p:nvSpPr>
          <p:cNvPr id="4" name="Прямоугольник 3"/>
          <p:cNvSpPr/>
          <p:nvPr/>
        </p:nvSpPr>
        <p:spPr>
          <a:xfrm flipH="1">
            <a:off x="4860031" y="2132856"/>
            <a:ext cx="3672407" cy="193899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 Кота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83568" y="1988840"/>
            <a:ext cx="3672407" cy="175432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Ищи 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Зайца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4165" r="20105" b="2084"/>
          <a:stretch/>
        </p:blipFill>
        <p:spPr>
          <a:xfrm>
            <a:off x="6804248" y="4221088"/>
            <a:ext cx="1078264" cy="117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088"/>
            <a:ext cx="1092035" cy="886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400" b="100000" l="22067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18527" r="19025"/>
          <a:stretch/>
        </p:blipFill>
        <p:spPr>
          <a:xfrm>
            <a:off x="1253460" y="3905118"/>
            <a:ext cx="870267" cy="1198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42" b="91185" l="1440" r="98560">
                        <a14:foregroundMark x1="8960" y1="85675" x2="7520" y2="90083"/>
                        <a14:foregroundMark x1="91040" y1="84573" x2="92480" y2="9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41" y="3737145"/>
            <a:ext cx="1152558" cy="669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r="31369" b="1766"/>
          <a:stretch/>
        </p:blipFill>
        <p:spPr>
          <a:xfrm rot="5400000">
            <a:off x="2350756" y="4179523"/>
            <a:ext cx="846858" cy="13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010745" cy="50400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104234" cy="5040000"/>
          </a:xfrm>
        </p:spPr>
      </p:pic>
    </p:spTree>
    <p:extLst>
      <p:ext uri="{BB962C8B-B14F-4D97-AF65-F5344CB8AC3E}">
        <p14:creationId xmlns:p14="http://schemas.microsoft.com/office/powerpoint/2010/main" val="23109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С. Карвасарная</dc:creator>
  <cp:lastModifiedBy>Елена Ю. Заболотнова</cp:lastModifiedBy>
  <cp:revision>10</cp:revision>
  <cp:lastPrinted>2018-12-21T15:05:47Z</cp:lastPrinted>
  <dcterms:created xsi:type="dcterms:W3CDTF">2018-12-20T14:15:12Z</dcterms:created>
  <dcterms:modified xsi:type="dcterms:W3CDTF">2018-12-21T15:06:12Z</dcterms:modified>
</cp:coreProperties>
</file>