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6858000" cy="9906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8" autoAdjust="0"/>
    <p:restoredTop sz="94660"/>
  </p:normalViewPr>
  <p:slideViewPr>
    <p:cSldViewPr showGuides="1">
      <p:cViewPr>
        <p:scale>
          <a:sx n="60" d="100"/>
          <a:sy n="60" d="100"/>
        </p:scale>
        <p:origin x="-1836" y="-354"/>
      </p:cViewPr>
      <p:guideLst>
        <p:guide orient="horz" pos="305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26CE-DBC9-4675-BFA6-CA4A0E9583C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D1D8-B427-4C49-8266-42C33C04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82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26CE-DBC9-4675-BFA6-CA4A0E9583C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D1D8-B427-4C49-8266-42C33C04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26CE-DBC9-4675-BFA6-CA4A0E9583C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D1D8-B427-4C49-8266-42C33C04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1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26CE-DBC9-4675-BFA6-CA4A0E9583C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D1D8-B427-4C49-8266-42C33C04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3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26CE-DBC9-4675-BFA6-CA4A0E9583C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D1D8-B427-4C49-8266-42C33C04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78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26CE-DBC9-4675-BFA6-CA4A0E9583C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D1D8-B427-4C49-8266-42C33C04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7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26CE-DBC9-4675-BFA6-CA4A0E9583C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D1D8-B427-4C49-8266-42C33C04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2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26CE-DBC9-4675-BFA6-CA4A0E9583C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D1D8-B427-4C49-8266-42C33C04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1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26CE-DBC9-4675-BFA6-CA4A0E9583C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D1D8-B427-4C49-8266-42C33C04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26CE-DBC9-4675-BFA6-CA4A0E9583C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D1D8-B427-4C49-8266-42C33C04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80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26CE-DBC9-4675-BFA6-CA4A0E9583C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D1D8-B427-4C49-8266-42C33C04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66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26CE-DBC9-4675-BFA6-CA4A0E9583C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D1D8-B427-4C49-8266-42C33C04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56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762"/>
            <a:ext cx="6857999" cy="4860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16" y="5055500"/>
            <a:ext cx="6858000" cy="4860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76871" y="1280592"/>
            <a:ext cx="34563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Подсказки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https://img-fotki.yandex.ru/get/16173/16969765.251/0_95969_9a936669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169" y="2603981"/>
            <a:ext cx="2305789" cy="148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768290"/>
            <a:ext cx="2376264" cy="331970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308522" y="6337948"/>
            <a:ext cx="34563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Подсказки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2" descr="https://img-fotki.yandex.ru/get/16173/16969765.251/0_95969_9a936669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820" y="7661337"/>
            <a:ext cx="2305789" cy="148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99" y="5825646"/>
            <a:ext cx="2376264" cy="331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2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Words>2</Words>
  <Application>Microsoft Office PowerPoint</Application>
  <PresentationFormat>Лист A4 (210x297 мм)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Ю. Заболотнова</dc:creator>
  <cp:lastModifiedBy>Полина С. Карвасарная</cp:lastModifiedBy>
  <cp:revision>42</cp:revision>
  <cp:lastPrinted>2018-12-25T08:37:39Z</cp:lastPrinted>
  <dcterms:created xsi:type="dcterms:W3CDTF">2017-11-15T09:07:59Z</dcterms:created>
  <dcterms:modified xsi:type="dcterms:W3CDTF">2018-12-25T08:38:34Z</dcterms:modified>
</cp:coreProperties>
</file>