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6409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духовно-нравственных качеств у младших школьников 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национальный воспитательный идеал —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</a:t>
            </a:r>
            <a:r>
              <a:rPr lang="ru-RU" sz="36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духовных и культурных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 многонационального народа Российской Федерации» 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04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3123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224" y="3933056"/>
            <a:ext cx="4565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Сухомлинский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советский педагог-новатор,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писатель. Член-корреспондент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педагогических наук СССР (1968),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наук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0745" y="0"/>
            <a:ext cx="419923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нравственным воспитанием ребенка, учить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"умению чувствовать человека"</a:t>
            </a:r>
            <a:b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незыблемая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нравственного убеждения закладывается в детстве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раннем отрочестве, когда добро и зло, честь и бесчестье, справедливость и несправедливость доступны пониманию ребенка лишь при условии яркой наглядности, очевидности морального смысла того, что он видит, делает, 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наблюдает»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74639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</a:t>
            </a:r>
          </a:p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endParaRPr lang="ru-RU" sz="80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98" y="2554545"/>
            <a:ext cx="4061873" cy="41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"/>
            <a:ext cx="457146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5"/>
            <a:ext cx="464400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64400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5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2018-01-19T17:51:20Z</dcterms:created>
  <dcterms:modified xsi:type="dcterms:W3CDTF">2018-01-20T04:44:26Z</dcterms:modified>
</cp:coreProperties>
</file>