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5" r:id="rId3"/>
    <p:sldId id="256" r:id="rId4"/>
    <p:sldId id="257" r:id="rId5"/>
    <p:sldId id="259" r:id="rId6"/>
    <p:sldId id="260" r:id="rId7"/>
    <p:sldId id="261" r:id="rId8"/>
    <p:sldId id="262" r:id="rId9"/>
    <p:sldId id="268" r:id="rId10"/>
    <p:sldId id="271" r:id="rId11"/>
    <p:sldId id="263" r:id="rId12"/>
    <p:sldId id="264" r:id="rId13"/>
    <p:sldId id="269" r:id="rId14"/>
    <p:sldId id="270" r:id="rId15"/>
    <p:sldId id="265" r:id="rId16"/>
    <p:sldId id="267" r:id="rId17"/>
    <p:sldId id="273" r:id="rId18"/>
    <p:sldId id="266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56286C-6ABE-4191-87E3-B80F742B1D8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270085-EBD9-4926-B923-99ED9AEED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.jpe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20.jpe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8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tures.photoshop-ramki.ru/wp-content/uploads/2012/11/Paper_01/Paper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Секрет очаровательной улыбки</a:t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endParaRPr lang="ru-RU" sz="31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5085184"/>
            <a:ext cx="4608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945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1462948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22682"/>
            <a:ext cx="2143140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документы\detki_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0"/>
            <a:ext cx="1785949" cy="23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19458" name="Picture 2" descr="D:\документы\м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5207037" cy="2928958"/>
          </a:xfrm>
          <a:prstGeom prst="rect">
            <a:avLst/>
          </a:prstGeom>
          <a:noFill/>
        </p:spPr>
      </p:pic>
      <p:pic>
        <p:nvPicPr>
          <p:cNvPr id="19459" name="Picture 3" descr="D:\документы\zub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714620"/>
            <a:ext cx="50800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4740345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00570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42852"/>
            <a:ext cx="2143140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D:\документы\zub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357430"/>
            <a:ext cx="2928958" cy="214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документы\detki_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0"/>
            <a:ext cx="1785949" cy="23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2050" name="Picture 2" descr="D:\документы\соб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9"/>
            <a:ext cx="399781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документы\ко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86124"/>
            <a:ext cx="3248025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документы\дельфин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00438"/>
            <a:ext cx="346492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документы\ры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2852"/>
            <a:ext cx="3857620" cy="297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abc.net.au/news/linkableblob/5145308/data/great-white-shark-da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546"/>
            <a:ext cx="9089347" cy="64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557294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22682"/>
            <a:ext cx="2376264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D:\документы\zub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357430"/>
            <a:ext cx="2928958" cy="214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документы\detki_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0"/>
            <a:ext cx="1785949" cy="23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www.abc.net.au/news/linkableblob/5145308/data/great-white-shark-da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385" y="168599"/>
            <a:ext cx="3020327" cy="2132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21506" name="Picture 2" descr="D:\документы\кари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2381250" cy="2619375"/>
          </a:xfrm>
          <a:prstGeom prst="rect">
            <a:avLst/>
          </a:prstGeom>
          <a:noFill/>
        </p:spPr>
      </p:pic>
      <p:pic>
        <p:nvPicPr>
          <p:cNvPr id="21507" name="Picture 3" descr="D:\документы\pochemu-gniyut-zuby-u-detej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57496"/>
            <a:ext cx="5238760" cy="2940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7929290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152" y="332656"/>
            <a:ext cx="2506856" cy="199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37112"/>
            <a:ext cx="2143140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D:\документы\zub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357430"/>
            <a:ext cx="2928958" cy="214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D:\документы\pochemu-gniyut-zuby-u-detej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357430"/>
            <a:ext cx="292752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документы\detki_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0"/>
            <a:ext cx="1785949" cy="23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документы\сем ко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28604"/>
            <a:ext cx="292361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www.abc.net.au/news/linkableblob/5145308/data/great-white-shark-dat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385" y="168599"/>
            <a:ext cx="3020327" cy="2132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5123" name="Picture 3" descr="D:\документы\конфет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5340">
            <a:off x="571472" y="64291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документы\вода га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28"/>
            <a:ext cx="3962410" cy="22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документы\орех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2960">
            <a:off x="93450" y="2968387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документы\леденцы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8356">
            <a:off x="1406154" y="4604451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D:\документы\бутыл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571744"/>
            <a:ext cx="3364876" cy="224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Катюша\Desktop\мо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5575">
            <a:off x="5915144" y="4290639"/>
            <a:ext cx="3096344" cy="233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889838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37112"/>
            <a:ext cx="2143140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D:\документы\zub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357430"/>
            <a:ext cx="2928958" cy="214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D:\документы\pochemu-gniyut-zuby-u-detej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357430"/>
            <a:ext cx="292752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документы\конфеты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4760" y="471965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документы\detki_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0"/>
            <a:ext cx="1785949" cy="23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www.abc.net.au/news/linkableblob/5145308/data/great-white-shark-dat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385" y="168599"/>
            <a:ext cx="3020327" cy="2132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4098" name="Picture 2" descr="D:\документы\фрук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4128">
            <a:off x="214282" y="285728"/>
            <a:ext cx="3367087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документы\щет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267892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документы\ни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4286">
            <a:off x="6249349" y="932668"/>
            <a:ext cx="2766367" cy="209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документы\стоматоло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071810"/>
            <a:ext cx="4102110" cy="307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документы\вод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571876"/>
            <a:ext cx="268061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6147" name="Picture 3" descr="D:\документы\Kak-priuchit-rebenka-chistit-zuby-405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15370" cy="547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568329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22682"/>
            <a:ext cx="2143140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D:\документы\zub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357430"/>
            <a:ext cx="2928958" cy="214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D:\документы\pochemu-gniyut-zuby-u-detej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357430"/>
            <a:ext cx="292752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D:\документы\detki_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0"/>
            <a:ext cx="1785949" cy="230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D:\документы\фрукты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857760"/>
            <a:ext cx="2917125" cy="186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D:\документы\конфеты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0186" y="472090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www.abc.net.au/news/linkableblob/5145308/data/great-white-shark-dat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385" y="168599"/>
            <a:ext cx="3020327" cy="2132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xtures.photoshop-ramki.ru/wp-content/uploads/2012/11/Paper_01/Paper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Волшебный экран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546137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228904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1155200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noFill/>
        </p:spPr>
      </p:pic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18434" name="Picture 2" descr="D:\документы\зуб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286248" cy="3214686"/>
          </a:xfrm>
          <a:prstGeom prst="rect">
            <a:avLst/>
          </a:prstGeom>
          <a:noFill/>
        </p:spPr>
      </p:pic>
      <p:pic>
        <p:nvPicPr>
          <p:cNvPr id="18435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4014797" cy="41874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29190" y="1285860"/>
            <a:ext cx="403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Внутренне строение зуба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757866"/>
              </p:ext>
            </p:extLst>
          </p:nvPr>
        </p:nvGraphicFramePr>
        <p:xfrm>
          <a:off x="142845" y="142854"/>
          <a:ext cx="8858310" cy="6572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52770"/>
                <a:gridCol w="2952770"/>
                <a:gridCol w="2952770"/>
              </a:tblGrid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907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29322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214546" y="31432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286248" y="14287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D:\документы\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документы\стр з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437112"/>
            <a:ext cx="2143140" cy="223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документы\зуб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90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per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1026" name="Picture 2" descr="D:\документы\detki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3953950" cy="5094006"/>
          </a:xfrm>
          <a:prstGeom prst="rect">
            <a:avLst/>
          </a:prstGeom>
          <a:noFill/>
        </p:spPr>
      </p:pic>
      <p:pic>
        <p:nvPicPr>
          <p:cNvPr id="1027" name="Picture 3" descr="D:\документы\зубы\десн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14554"/>
            <a:ext cx="343478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476</TotalTime>
  <Words>89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Секрет очаровательной улыбки </vt:lpstr>
      <vt:lpstr>Слайд 2</vt:lpstr>
      <vt:lpstr>Волшебный экран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777</cp:lastModifiedBy>
  <cp:revision>55</cp:revision>
  <dcterms:created xsi:type="dcterms:W3CDTF">2016-04-17T14:16:17Z</dcterms:created>
  <dcterms:modified xsi:type="dcterms:W3CDTF">2019-02-02T07:12:53Z</dcterms:modified>
</cp:coreProperties>
</file>