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5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2B9-5814-4768-BC27-394A1F6DE52C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BCF36B-E368-4005-80D7-0CFC9021FD1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2B9-5814-4768-BC27-394A1F6DE52C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F36B-E368-4005-80D7-0CFC9021F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2B9-5814-4768-BC27-394A1F6DE52C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F36B-E368-4005-80D7-0CFC9021F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2962B9-5814-4768-BC27-394A1F6DE52C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2BCF36B-E368-4005-80D7-0CFC9021FD1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2B9-5814-4768-BC27-394A1F6DE52C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F36B-E368-4005-80D7-0CFC9021FD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2B9-5814-4768-BC27-394A1F6DE52C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F36B-E368-4005-80D7-0CFC9021FD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F36B-E368-4005-80D7-0CFC9021FD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2B9-5814-4768-BC27-394A1F6DE52C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2B9-5814-4768-BC27-394A1F6DE52C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F36B-E368-4005-80D7-0CFC9021FD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2B9-5814-4768-BC27-394A1F6DE52C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F36B-E368-4005-80D7-0CFC9021FD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2962B9-5814-4768-BC27-394A1F6DE52C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BCF36B-E368-4005-80D7-0CFC9021FD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62B9-5814-4768-BC27-394A1F6DE52C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BCF36B-E368-4005-80D7-0CFC9021FD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2962B9-5814-4768-BC27-394A1F6DE52C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2BCF36B-E368-4005-80D7-0CFC9021FD1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817428"/>
          </a:xfrm>
        </p:spPr>
        <p:txBody>
          <a:bodyPr/>
          <a:lstStyle/>
          <a:p>
            <a:r>
              <a:rPr lang="ru-RU" sz="4400" dirty="0" smtClean="0">
                <a:solidFill>
                  <a:srgbClr val="FFC000"/>
                </a:solidFill>
              </a:rPr>
              <a:t>Воспитатель: Фоменко Я.В.</a:t>
            </a:r>
            <a:endParaRPr lang="ru-RU" sz="4400" dirty="0" smtClean="0">
              <a:solidFill>
                <a:srgbClr val="FFC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60648"/>
            <a:ext cx="8305800" cy="3024336"/>
          </a:xfrm>
        </p:spPr>
        <p:txBody>
          <a:bodyPr/>
          <a:lstStyle/>
          <a:p>
            <a:r>
              <a:rPr lang="ru-RU" sz="4400" dirty="0" smtClean="0">
                <a:solidFill>
                  <a:srgbClr val="FFC000"/>
                </a:solidFill>
              </a:rPr>
              <a:t>Занятие по развитию речи в средней группе.</a:t>
            </a:r>
            <a:br>
              <a:rPr lang="ru-RU" sz="4400" dirty="0" smtClean="0">
                <a:solidFill>
                  <a:srgbClr val="FFC000"/>
                </a:solidFill>
              </a:rPr>
            </a:br>
            <a:r>
              <a:rPr lang="ru-RU" sz="4400" dirty="0" smtClean="0">
                <a:solidFill>
                  <a:srgbClr val="FFC000"/>
                </a:solidFill>
              </a:rPr>
              <a:t> «В </a:t>
            </a:r>
            <a:r>
              <a:rPr lang="ru-RU" sz="4400" dirty="0">
                <a:solidFill>
                  <a:srgbClr val="FFC000"/>
                </a:solidFill>
              </a:rPr>
              <a:t>гостях  в деревне у бабушки».</a:t>
            </a:r>
            <a:br>
              <a:rPr lang="ru-RU" sz="4400" dirty="0">
                <a:solidFill>
                  <a:srgbClr val="FFC000"/>
                </a:solidFill>
              </a:rPr>
            </a:br>
            <a:r>
              <a:rPr lang="ru-RU" sz="4400" dirty="0">
                <a:solidFill>
                  <a:srgbClr val="FFC000"/>
                </a:solidFill>
              </a:rPr>
              <a:t>              </a:t>
            </a:r>
            <a:endParaRPr lang="ru-RU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759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Воспитатель</a:t>
            </a:r>
            <a:r>
              <a:rPr lang="ru-RU" dirty="0">
                <a:solidFill>
                  <a:srgbClr val="FFC000"/>
                </a:solidFill>
              </a:rPr>
              <a:t>: Ребята, вам понравилось в деревне у бабушки? (ответы детей)</a:t>
            </a:r>
          </a:p>
          <a:p>
            <a:r>
              <a:rPr lang="ru-RU" dirty="0">
                <a:solidFill>
                  <a:srgbClr val="FFC000"/>
                </a:solidFill>
              </a:rPr>
              <a:t>Кого мы там встретили, давайте вспомним (ответы детей).</a:t>
            </a:r>
          </a:p>
          <a:p>
            <a:r>
              <a:rPr lang="ru-RU" dirty="0">
                <a:solidFill>
                  <a:srgbClr val="FFC000"/>
                </a:solidFill>
              </a:rPr>
              <a:t>Что общего между всеми домашними животными?</a:t>
            </a:r>
          </a:p>
          <a:p>
            <a:r>
              <a:rPr lang="ru-RU" dirty="0">
                <a:solidFill>
                  <a:srgbClr val="FFC000"/>
                </a:solidFill>
              </a:rPr>
              <a:t>Правильно, все они живут рядом с человеком и приносят пользу. А человек постоянно заботится о них.</a:t>
            </a:r>
          </a:p>
          <a:p>
            <a:endParaRPr lang="ru-RU" dirty="0">
              <a:solidFill>
                <a:srgbClr val="FFC000"/>
              </a:solidFill>
            </a:endParaRPr>
          </a:p>
          <a:p>
            <a:r>
              <a:rPr lang="ru-RU" dirty="0">
                <a:solidFill>
                  <a:srgbClr val="FFC000"/>
                </a:solidFill>
              </a:rPr>
              <a:t>Воспитатель: - Ну, вот ребята и настала пора нам возвращаться в детский сад.  Давайте еще раз обойдем вокруг дома бабушки и попрощаемся со всеми жителями деревни.</a:t>
            </a:r>
          </a:p>
          <a:p>
            <a:r>
              <a:rPr lang="ru-RU" dirty="0">
                <a:solidFill>
                  <a:srgbClr val="FFC000"/>
                </a:solidFill>
              </a:rPr>
              <a:t>( Далее дети садятся на автобус и едут в детский сад).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38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Заключительная часть: </a:t>
            </a:r>
            <a:r>
              <a:rPr lang="ru-RU" sz="3600" dirty="0" smtClean="0">
                <a:solidFill>
                  <a:srgbClr val="FFC000"/>
                </a:solidFill>
              </a:rPr>
              <a:t>воспитатель подводит итоги путешествия в деревню.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040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556792"/>
            <a:ext cx="7221488" cy="2232248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C000"/>
                </a:solidFill>
              </a:rPr>
              <a:t>            </a:t>
            </a:r>
            <a:br>
              <a:rPr lang="ru-RU" sz="4800" dirty="0" smtClean="0">
                <a:solidFill>
                  <a:srgbClr val="FFC000"/>
                </a:solidFill>
              </a:rPr>
            </a:br>
            <a:r>
              <a:rPr lang="ru-RU" sz="4800" dirty="0">
                <a:solidFill>
                  <a:srgbClr val="FFC000"/>
                </a:solidFill>
              </a:rPr>
              <a:t/>
            </a:r>
            <a:br>
              <a:rPr lang="ru-RU" sz="4800" dirty="0">
                <a:solidFill>
                  <a:srgbClr val="FFC000"/>
                </a:solidFill>
              </a:rPr>
            </a:br>
            <a:r>
              <a:rPr lang="ru-RU" sz="4800" dirty="0" smtClean="0">
                <a:solidFill>
                  <a:srgbClr val="FFC000"/>
                </a:solidFill>
              </a:rPr>
              <a:t/>
            </a:r>
            <a:br>
              <a:rPr lang="ru-RU" sz="4800" dirty="0" smtClean="0">
                <a:solidFill>
                  <a:srgbClr val="FFC000"/>
                </a:solidFill>
              </a:rPr>
            </a:br>
            <a:r>
              <a:rPr lang="ru-RU" sz="4800" dirty="0">
                <a:solidFill>
                  <a:srgbClr val="FFC000"/>
                </a:solidFill>
              </a:rPr>
              <a:t/>
            </a:r>
            <a:br>
              <a:rPr lang="ru-RU" sz="4800" dirty="0">
                <a:solidFill>
                  <a:srgbClr val="FFC000"/>
                </a:solidFill>
              </a:rPr>
            </a:br>
            <a:r>
              <a:rPr lang="ru-RU" sz="4800" dirty="0" smtClean="0">
                <a:solidFill>
                  <a:srgbClr val="FFC000"/>
                </a:solidFill>
              </a:rPr>
              <a:t/>
            </a:r>
            <a:br>
              <a:rPr lang="ru-RU" sz="4800" dirty="0" smtClean="0">
                <a:solidFill>
                  <a:srgbClr val="FFC000"/>
                </a:solidFill>
              </a:rPr>
            </a:br>
            <a:r>
              <a:rPr lang="ru-RU" sz="4800" dirty="0">
                <a:solidFill>
                  <a:srgbClr val="FFC000"/>
                </a:solidFill>
              </a:rPr>
              <a:t/>
            </a:r>
            <a:br>
              <a:rPr lang="ru-RU" sz="4800" dirty="0">
                <a:solidFill>
                  <a:srgbClr val="FFC000"/>
                </a:solidFill>
              </a:rPr>
            </a:br>
            <a:r>
              <a:rPr lang="ru-RU" sz="4800" dirty="0" smtClean="0">
                <a:solidFill>
                  <a:srgbClr val="FFC000"/>
                </a:solidFill>
              </a:rPr>
              <a:t/>
            </a:r>
            <a:br>
              <a:rPr lang="ru-RU" sz="4800" dirty="0" smtClean="0">
                <a:solidFill>
                  <a:srgbClr val="FFC000"/>
                </a:solidFill>
              </a:rPr>
            </a:br>
            <a:r>
              <a:rPr lang="ru-RU" sz="4800" dirty="0">
                <a:solidFill>
                  <a:srgbClr val="FFC000"/>
                </a:solidFill>
              </a:rPr>
              <a:t/>
            </a:r>
            <a:br>
              <a:rPr lang="ru-RU" sz="4800" dirty="0">
                <a:solidFill>
                  <a:srgbClr val="FFC000"/>
                </a:solidFill>
              </a:rPr>
            </a:br>
            <a:r>
              <a:rPr lang="ru-RU" sz="4800" dirty="0" smtClean="0">
                <a:solidFill>
                  <a:srgbClr val="FFC000"/>
                </a:solidFill>
              </a:rPr>
              <a:t>   </a:t>
            </a:r>
            <a:r>
              <a:rPr lang="ru-RU" sz="8000" dirty="0" smtClean="0">
                <a:solidFill>
                  <a:srgbClr val="FFC000"/>
                </a:solidFill>
              </a:rPr>
              <a:t>Спасибо за             </a:t>
            </a:r>
            <a:r>
              <a:rPr lang="ru-RU" sz="10700" dirty="0" smtClean="0">
                <a:solidFill>
                  <a:srgbClr val="FFC000"/>
                </a:solidFill>
              </a:rPr>
              <a:t>внимание!</a:t>
            </a:r>
            <a:endParaRPr lang="ru-RU" sz="107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69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C000"/>
                </a:solidFill>
              </a:rPr>
              <a:t>Задачи:</a:t>
            </a:r>
          </a:p>
          <a:p>
            <a:r>
              <a:rPr lang="ru-RU" dirty="0">
                <a:solidFill>
                  <a:srgbClr val="FFC000"/>
                </a:solidFill>
              </a:rPr>
              <a:t>- Закреплять знания детей о домашних животных и их детенышей. </a:t>
            </a:r>
          </a:p>
          <a:p>
            <a:r>
              <a:rPr lang="ru-RU" dirty="0">
                <a:solidFill>
                  <a:srgbClr val="FFC000"/>
                </a:solidFill>
              </a:rPr>
              <a:t> -Учить отвечать полным предложением на заданные вопросы.</a:t>
            </a:r>
          </a:p>
          <a:p>
            <a:r>
              <a:rPr lang="ru-RU" dirty="0">
                <a:solidFill>
                  <a:srgbClr val="FFC000"/>
                </a:solidFill>
              </a:rPr>
              <a:t>- Расширять представления о жизни домашних животных.</a:t>
            </a:r>
          </a:p>
          <a:p>
            <a:r>
              <a:rPr lang="ru-RU" dirty="0">
                <a:solidFill>
                  <a:srgbClr val="FFC000"/>
                </a:solidFill>
              </a:rPr>
              <a:t>-Формировать желание заботиться о домашних животных.</a:t>
            </a:r>
          </a:p>
          <a:p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9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Средства:  аудиозапись  «Скотный двор», костюм бабушки,    набор игрушек «Домашние животные и их детеныши», жилища для животных.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Нестандартное физкультурное оборудование: грибы, дощечка, кочки.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Предварительная работа: рассматривание домашних животных, изучение их образа жизни, чтение произведений и отгадывание загадок о домашних животных.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Методы и приемы: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 сюрпризный момент- приход Курочки Рябы, бабушки;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-игра «Автобус»;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-игровая ситуация- прогулка;</a:t>
            </a:r>
          </a:p>
          <a:p>
            <a:r>
              <a:rPr lang="ru-RU" sz="2400" dirty="0">
                <a:solidFill>
                  <a:srgbClr val="FFC000"/>
                </a:solidFill>
              </a:rPr>
              <a:t>-дидактическая игра «Домашние животные и их детеныши».</a:t>
            </a:r>
          </a:p>
          <a:p>
            <a:endParaRPr lang="ru-RU" dirty="0">
              <a:solidFill>
                <a:srgbClr val="FFC000"/>
              </a:solidFill>
            </a:endParaRPr>
          </a:p>
          <a:p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         Подготовительный этап: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11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4320" lvl="0" indent="-274320">
              <a:spcBef>
                <a:spcPts val="600"/>
              </a:spcBef>
            </a:pPr>
            <a:r>
              <a:rPr lang="ru-RU" sz="2600" b="1" spc="0" dirty="0" smtClean="0">
                <a:ln>
                  <a:noFill/>
                </a:ln>
                <a:solidFill>
                  <a:srgbClr val="FFC000"/>
                </a:solidFill>
                <a:effectLst/>
                <a:ea typeface="+mn-ea"/>
                <a:cs typeface="+mn-cs"/>
              </a:rPr>
              <a:t>      Ход </a:t>
            </a:r>
            <a:r>
              <a:rPr lang="ru-RU" sz="2600" b="1" spc="0" dirty="0">
                <a:ln>
                  <a:noFill/>
                </a:ln>
                <a:solidFill>
                  <a:srgbClr val="FFC000"/>
                </a:solidFill>
                <a:effectLst/>
                <a:ea typeface="+mn-ea"/>
                <a:cs typeface="+mn-cs"/>
              </a:rPr>
              <a:t>непосредственно образовательной </a:t>
            </a:r>
            <a:r>
              <a:rPr lang="ru-RU" sz="2600" b="1" spc="0" dirty="0" smtClean="0">
                <a:ln>
                  <a:noFill/>
                </a:ln>
                <a:solidFill>
                  <a:srgbClr val="FFC000"/>
                </a:solidFill>
                <a:effectLst/>
                <a:ea typeface="+mn-ea"/>
                <a:cs typeface="+mn-cs"/>
              </a:rPr>
              <a:t>        деятельности</a:t>
            </a:r>
            <a:r>
              <a:rPr lang="ru-RU" sz="2600" b="1" spc="0" dirty="0">
                <a:ln>
                  <a:noFill/>
                </a:ln>
                <a:solidFill>
                  <a:srgbClr val="FFC000"/>
                </a:solidFill>
                <a:effectLst/>
                <a:ea typeface="+mn-ea"/>
                <a:cs typeface="+mn-cs"/>
              </a:rPr>
              <a:t>:</a:t>
            </a:r>
            <a:endParaRPr lang="ru-RU" sz="2600" spc="0" dirty="0">
              <a:ln>
                <a:noFill/>
              </a:ln>
              <a:solidFill>
                <a:srgbClr val="FFC000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>
                <a:solidFill>
                  <a:srgbClr val="FFC000"/>
                </a:solidFill>
              </a:rPr>
              <a:t>Сюрпризный момент: ( стук в дверь</a:t>
            </a:r>
            <a:r>
              <a:rPr lang="ru-RU" dirty="0" smtClean="0">
                <a:solidFill>
                  <a:srgbClr val="FFC000"/>
                </a:solidFill>
              </a:rPr>
              <a:t>).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Входит курочка, и сообщает, что в деревне заболела бабушка- хозяйка скотного двора. Она просит помощи у ребят, т.к. все животные разбежались и ей нужно помочь, всех их загнать по своим жилищам.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Дети соглашаются и перед тем как отправится в дальнюю дорогу в деревню, воспитатель надевает на себя платочек и фартук, сообща детям, что так она больше похожа на бабушку, т.к. животные тогда ее не испугаются.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Дети </a:t>
            </a:r>
            <a:r>
              <a:rPr lang="ru-RU" dirty="0">
                <a:solidFill>
                  <a:srgbClr val="FFC000"/>
                </a:solidFill>
              </a:rPr>
              <a:t>садятся на стульчики,  расставленными как автобус.  Включается аудиозапись « Жизнь в деревне»). </a:t>
            </a:r>
          </a:p>
          <a:p>
            <a:endParaRPr lang="ru-RU" dirty="0" smtClean="0">
              <a:solidFill>
                <a:srgbClr val="FFC000"/>
              </a:solidFill>
            </a:endParaRPr>
          </a:p>
          <a:p>
            <a:endParaRPr lang="ru-RU" dirty="0">
              <a:solidFill>
                <a:srgbClr val="FFC000"/>
              </a:solidFill>
            </a:endParaRPr>
          </a:p>
          <a:p>
            <a:endParaRPr lang="ru-RU" dirty="0">
              <a:solidFill>
                <a:srgbClr val="FFC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881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FFC000"/>
                </a:solidFill>
              </a:rPr>
              <a:t>- Вот мы почти и приехали, а чтобы дойти до дома бабушки , пойдем через лесок. Ребята, смотрите, сколько грибов в лесу! (Перешагивание через грибы, с высоким подниманием колен).</a:t>
            </a:r>
          </a:p>
          <a:p>
            <a:r>
              <a:rPr lang="ru-RU" dirty="0">
                <a:solidFill>
                  <a:srgbClr val="FFC000"/>
                </a:solidFill>
              </a:rPr>
              <a:t>              - А теперь по мостику пойдем, через речку. Ступайте осторожно, чтобы не оступится (Руки в сторону, спинку держим ровно – ходьба по гимнастической  доске).</a:t>
            </a:r>
          </a:p>
          <a:p>
            <a:r>
              <a:rPr lang="ru-RU" dirty="0">
                <a:solidFill>
                  <a:srgbClr val="FFC000"/>
                </a:solidFill>
              </a:rPr>
              <a:t>              - Ну, вот мы и добрались до дома! ( Все дети присаживаются на стульчики, которые стоят полукругом).   Смотрите, здесь живет наша бабушка.  А вот и животные все за забором. Они видите все гуляют.  Назовите, кто здесь гуляет?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           Приезд в деревню.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Воспитатель в роли бабушки с помощницей Курочкой, ведет беседу о животных, и с ребятами вместе, всех животных размещают по своим жилищам.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По ходу размещения животных, воспитатель спрашивает у ребят, кто чем питается, и как называются детеныши этих животных.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Тем самым еще раз закрепив у ребят: названия детенышей, питание, жилище и какую пользу животные приносят человеку.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C000"/>
                </a:solidFill>
              </a:rPr>
              <a:t>   </a:t>
            </a:r>
            <a:r>
              <a:rPr lang="ru-RU" sz="3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C000"/>
                </a:solidFill>
              </a:rPr>
              <a:t>На </a:t>
            </a:r>
            <a:r>
              <a:rPr lang="ru-RU" sz="3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C000"/>
                </a:solidFill>
              </a:rPr>
              <a:t>2-х столах представлен макет скотного </a:t>
            </a:r>
            <a:r>
              <a:rPr lang="ru-RU" sz="3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C000"/>
                </a:solidFill>
              </a:rPr>
              <a:t>    двора из деревянного конструктора   с   </a:t>
            </a:r>
            <a:r>
              <a:rPr lang="ru-RU" sz="3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C000"/>
                </a:solidFill>
              </a:rPr>
              <a:t>животными</a:t>
            </a:r>
            <a:r>
              <a:rPr lang="ru-RU" sz="38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C000"/>
                </a:solidFill>
              </a:rPr>
              <a:t>.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37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 </a:t>
            </a:r>
            <a:r>
              <a:rPr lang="ru-RU" dirty="0">
                <a:solidFill>
                  <a:srgbClr val="FFC000"/>
                </a:solidFill>
              </a:rPr>
              <a:t>Купим мы с бабушкой себе курочку(2 раза)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А курочка по зернышкам кудах-тах-тах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Купим мы с бабушкой себе уточку(2 раза)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Уточка та-та-та-та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А курочка по зернышкам кудах-тах-тах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Купим мы с бабушкой себе индюшонка(2 раза)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Индюшонок фалы-фалы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Уточка та-</a:t>
            </a:r>
            <a:r>
              <a:rPr lang="ru-RU" dirty="0" err="1">
                <a:solidFill>
                  <a:srgbClr val="FFC000"/>
                </a:solidFill>
              </a:rPr>
              <a:t>ти</a:t>
            </a:r>
            <a:r>
              <a:rPr lang="ru-RU" dirty="0">
                <a:solidFill>
                  <a:srgbClr val="FFC000"/>
                </a:solidFill>
              </a:rPr>
              <a:t>-та-та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А курочка по зернышкам </a:t>
            </a:r>
            <a:r>
              <a:rPr lang="ru-RU" dirty="0" smtClean="0">
                <a:solidFill>
                  <a:srgbClr val="FFC000"/>
                </a:solidFill>
              </a:rPr>
              <a:t>кудах-тах-тах</a:t>
            </a:r>
          </a:p>
          <a:p>
            <a:pPr marL="0" indent="0">
              <a:buNone/>
            </a:pP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100" dirty="0" smtClean="0">
                <a:solidFill>
                  <a:srgbClr val="FFC000"/>
                </a:solidFill>
              </a:rPr>
              <a:t>Далее детям предлагается спеть под музыку песенку с движениями ( заранее выученную ).</a:t>
            </a:r>
            <a:endParaRPr lang="ru-RU" sz="31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680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FFC000"/>
                </a:solidFill>
              </a:rPr>
              <a:t>Купим мы с бабушкой себе поросенка(2 раза)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Поросенок хрюки-хрюки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Индюшонок фалы-фалы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Уточка та-та-та-та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А курочка по зернышкам кудах-тах-тах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Купим мы с бабушкой себе коровенка(2 раза)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Коровенок муки-муки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Поросенок хрюки-хрюки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Индюшонок фалы-фалы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Уточка та-та-та-та</a:t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А курочка по зернышкам кудах-тах-тах</a:t>
            </a:r>
            <a:br>
              <a:rPr lang="ru-RU" dirty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Продолжение физкультминутки: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8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Курочка благодарит ребят за помощь. Теперь все животные в своих жилищах. И в качестве благодарности от нее и бабушки всем детям дарит по яйцу из дерева для росписи.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Подарок от курочки и бабушки: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23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224</TotalTime>
  <Words>509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Constantia</vt:lpstr>
      <vt:lpstr>Wingdings 2</vt:lpstr>
      <vt:lpstr>Бумажная</vt:lpstr>
      <vt:lpstr>Занятие по развитию речи в средней группе.  «В гостях  в деревне у бабушки».               </vt:lpstr>
      <vt:lpstr>Презентация PowerPoint</vt:lpstr>
      <vt:lpstr>         Подготовительный этап:</vt:lpstr>
      <vt:lpstr>      Ход непосредственно образовательной         деятельности:</vt:lpstr>
      <vt:lpstr>           Приезд в деревню.</vt:lpstr>
      <vt:lpstr>   На 2-х столах представлен макет скотного     двора из деревянного конструктора   с   животными.</vt:lpstr>
      <vt:lpstr> Далее детям предлагается спеть под музыку песенку с движениями ( заранее выученную ).</vt:lpstr>
      <vt:lpstr>Продолжение физкультминутки:</vt:lpstr>
      <vt:lpstr>Подарок от курочки и бабушки:</vt:lpstr>
      <vt:lpstr>                 Заключительная часть: воспитатель подводит итоги путешествия в деревню.</vt:lpstr>
      <vt:lpstr>                       Спасибо за            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Фоменко Яна Владимировна</dc:title>
  <dc:creator>User</dc:creator>
  <cp:lastModifiedBy>User</cp:lastModifiedBy>
  <cp:revision>12</cp:revision>
  <dcterms:created xsi:type="dcterms:W3CDTF">2016-05-28T17:33:49Z</dcterms:created>
  <dcterms:modified xsi:type="dcterms:W3CDTF">2019-11-10T07:01:46Z</dcterms:modified>
</cp:coreProperties>
</file>