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0" r:id="rId16"/>
    <p:sldId id="271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3277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277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7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77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78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278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8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279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9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279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79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3279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9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280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3280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80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280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1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F092D7-E128-452E-9671-8BBD01BABC22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328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8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1259FDA-9BA8-42BC-9A1C-E486B20BBC6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28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8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C28493-E417-4A93-B5F3-65B81B07E12B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D4053-685E-48F6-81A9-A30E82F47E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9041B-52E9-4735-9AB3-74C07DEE9BD9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24336-7946-4CFD-BA1B-FCF5396460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57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57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2D67-7AED-45B3-86D3-D21B6E74225F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871D0-6496-4AC2-B393-43261FFD5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608C5-8CC0-4492-A079-12828116E893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174D4-8B34-495F-B1EF-0D491E23F6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FDBCAC-26F5-4289-97A4-57F9F36965CE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FD63E-78EE-48C4-A566-1751AE68E9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6575F-7E1B-42AC-82BE-D26B805CE788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3C5A8-5EBF-4E73-A658-DC47CCACC1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DB7DB-D8EE-4AD4-8D91-D84D05F484E9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26D0A-D172-4F6E-B273-5B81319DA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A7FD7-4DF5-4298-9C1C-0FCC8A1F6A0B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322E9-78D0-4F5B-8522-CACD551D5B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1C89E-D70F-479B-9C0A-94A18329A070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EE24B-9F14-4F64-8458-48860E60CF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573C6B-EAEE-4FBC-AB01-3522F9E0541B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23F98-6CD5-4EA3-91D7-144B067100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AC806F-51F9-4ABD-BD06-A0AAA1EAC0F6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E6F43-75ED-47D0-906B-20E895F106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174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4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74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5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7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17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7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176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76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6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76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177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77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7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177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179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D9F480B5-72D0-488F-9355-032DDD719FAD}" type="datetimeFigureOut">
              <a:rPr lang="ru-RU"/>
              <a:pPr/>
              <a:t>30.01.2019</a:t>
            </a:fld>
            <a:endParaRPr lang="ru-RU"/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7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D83E1AE-93D9-4EA4-9105-063F21A98C9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64FFA7C5-D2FB-4372-91D7-6DCC5C7FDCCF}" type="datetimeFigureOut">
              <a:rPr lang="ru-RU"/>
              <a:pPr>
                <a:defRPr/>
              </a:pPr>
              <a:t>30.01.2019</a:t>
            </a:fld>
            <a:endParaRPr lang="ru-RU"/>
          </a:p>
        </p:txBody>
      </p:sp>
      <p:sp>
        <p:nvSpPr>
          <p:cNvPr id="32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A6C9AEA0-4ABC-4FF4-A760-EFBA5E5C6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6372225" y="4940300"/>
            <a:ext cx="25923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468313" y="404813"/>
            <a:ext cx="832008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«Пужмезьская основная общеобразовательная школа» </a:t>
            </a:r>
          </a:p>
          <a:p>
            <a:pPr algn="ctr"/>
            <a:r>
              <a:rPr lang="ru-RU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Кезского района Удмуртской Республики</a:t>
            </a:r>
          </a:p>
          <a:p>
            <a:pPr algn="ctr"/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Социально- педагогический проект</a:t>
            </a:r>
          </a:p>
          <a:p>
            <a:pPr algn="ctr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«ДАЖЕ  НЕ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ДУМАЙ!»</a:t>
            </a:r>
          </a:p>
          <a:p>
            <a:pPr algn="ctr"/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Руководитель: Жигалова М.А., директор ОУ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4140200" y="5013325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3185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МЕТОДЫ ОЦЕНКИ ПРОЕКТА</a:t>
            </a:r>
          </a:p>
          <a:p>
            <a:pPr algn="ctr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соцопрос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участников проекта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Tx/>
              <a:buChar char="-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-количество участвовавших в мероприятиях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-количество розданных буклетов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-количество отзывов в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соцсетях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о проделанной работе;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4140200" y="5013325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827584" y="404665"/>
            <a:ext cx="78488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РИСКИ ПРОЕКТА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Calibri" pitchFamily="34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323850" y="1125538"/>
            <a:ext cx="86407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Антинаркотическая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работа может быть не эффективной.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Не все родители отнесутся к проблеме «отцов и детей» адекватно, что приведет к замкнутости подростков, уходу из дому, агрессию. 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Возрастет интерес к наркотикам.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4140200" y="5013325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3185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ПЕРСПЕКТИВА</a:t>
            </a:r>
          </a:p>
          <a:p>
            <a:pPr algn="ctr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продолжить работу по профилактике наркомании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принимать активное участие в спортивных мероприятиях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расширить направления кружков и секций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организовать межшкольные мероприятия по профилактике наркотиков;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_ШКоЛА\P1010019 (2).JPG"/>
          <p:cNvPicPr>
            <a:picLocks noChangeAspect="1" noChangeArrowheads="1"/>
          </p:cNvPicPr>
          <p:nvPr/>
        </p:nvPicPr>
        <p:blipFill>
          <a:blip r:embed="rId2" cstate="print"/>
          <a:srcRect r="15730"/>
          <a:stretch>
            <a:fillRect/>
          </a:stretch>
        </p:blipFill>
        <p:spPr bwMode="auto">
          <a:xfrm>
            <a:off x="395536" y="332656"/>
            <a:ext cx="4176464" cy="3717032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ФОТО_ШКоЛА\P101002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564904"/>
            <a:ext cx="3923928" cy="2942946"/>
          </a:xfrm>
          <a:prstGeom prst="rect">
            <a:avLst/>
          </a:prstGeom>
          <a:ln w="38100" cap="sq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ТО_ШКоЛА\P101002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3960439" cy="2970329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2054" name="Picture 6" descr="C:\Users\User\Desktop\ФОТО_ШКоЛА\P1010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936437" cy="2952328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er\Desktop\ФОТО_ШКоЛА\P1010194.JPG"/>
          <p:cNvPicPr>
            <a:picLocks noChangeAspect="1" noChangeArrowheads="1"/>
          </p:cNvPicPr>
          <p:nvPr/>
        </p:nvPicPr>
        <p:blipFill>
          <a:blip r:embed="rId2" cstate="print"/>
          <a:srcRect t="10703" r="14374" b="17050"/>
          <a:stretch>
            <a:fillRect/>
          </a:stretch>
        </p:blipFill>
        <p:spPr bwMode="auto">
          <a:xfrm>
            <a:off x="683568" y="3140968"/>
            <a:ext cx="2880320" cy="324036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3" name="Picture 5" descr="C:\Users\User\Desktop\ФОТО_ШКоЛА\P101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48680"/>
            <a:ext cx="3672408" cy="2754306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  <p:pic>
        <p:nvPicPr>
          <p:cNvPr id="4" name="Picture 5" descr="C:\Users\User\Desktop\ФОТО_ШКоЛА\P1010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89040"/>
            <a:ext cx="3131840" cy="234888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trudsaf.ru/sites/default/files/articles/1869/galery/91c0cea85c9f8a0ba637723813815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777162" cy="5338763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6588125" y="5084763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95288" y="620713"/>
            <a:ext cx="85359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АКТУАЛЬНОСТЬ</a:t>
            </a:r>
          </a:p>
          <a:p>
            <a:pPr algn="ctr"/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 последние 5 лет число школьников и студентов, употребляющих наркотики, возросло в 8 раз. 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Число смертельных случаев от употребления наркотиков за последние 10 лет увеличилось в 12 раз, а среди детей – в 42 раза (статистические данные СМИ 2018г).  </a:t>
            </a:r>
            <a:endParaRPr lang="ru-RU" sz="1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 нашей территории не зафиксированы случаи употребления наркотиков молодежью и подростками (статистические данные ФАП сентябрь 2018г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Анонимный опрос подростков и молодежи показал, что среди 30 опрошенных на вопрос «Пробовал ли ты наркотики»- 3 человека ответили положительно, 8 человек видели или слышали как это делали другие.</a:t>
            </a:r>
          </a:p>
          <a:p>
            <a:endParaRPr lang="ru-RU" dirty="0">
              <a:latin typeface="Tahoma" pitchFamily="34" charset="0"/>
              <a:cs typeface="Tahoma" pitchFamily="34" charset="0"/>
            </a:endParaRPr>
          </a:p>
          <a:p>
            <a:endParaRPr lang="ru-RU" sz="1600" dirty="0">
              <a:latin typeface="Tahoma" pitchFamily="34" charset="0"/>
              <a:cs typeface="Tahoma" pitchFamily="34" charset="0"/>
            </a:endParaRPr>
          </a:p>
          <a:p>
            <a:endParaRPr lang="ru-RU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6588125" y="5084763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611188" y="620713"/>
            <a:ext cx="832008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ЦЕЛЬ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ПРОЕКТА</a:t>
            </a:r>
          </a:p>
          <a:p>
            <a:pPr algn="ctr"/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Предостеречь молодежь и подростков от употребления наркотиков</a:t>
            </a:r>
          </a:p>
          <a:p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6588125" y="5084763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468313" y="549275"/>
            <a:ext cx="83185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ЗАДАЧИ ПРОЕКТА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ознакомить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участников с субъектами и со службами профилактической работы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информировать жителей о влиянии наркотических препаратов на здоровье человека ;</a:t>
            </a:r>
          </a:p>
          <a:p>
            <a:pPr>
              <a:buFont typeface="Arial" charset="0"/>
              <a:buChar char="•"/>
            </a:pPr>
            <a:endParaRPr 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организовать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урочную и внеурочную работу с участниками проекта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создать службу профилактики в МО «Ключевское». </a:t>
            </a:r>
          </a:p>
          <a:p>
            <a:pPr algn="ctr"/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  <a:cs typeface="Tahoma" pitchFamily="34" charset="0"/>
            </a:endParaRPr>
          </a:p>
          <a:p>
            <a:endParaRPr lang="ru-RU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3779838" y="5084763"/>
            <a:ext cx="23606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250825" y="549275"/>
            <a:ext cx="8535988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СРОКИ РЕАЛИЗАЦИИ ПРОЕКТА</a:t>
            </a:r>
          </a:p>
          <a:p>
            <a:pPr algn="ctr"/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Сентябрь 2018 г- июнь 2019 г</a:t>
            </a:r>
          </a:p>
          <a:p>
            <a:pPr algn="ctr"/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ЦЕЛЕВАЯ АУДИТОРИЯ ПРОЕКТА</a:t>
            </a:r>
          </a:p>
          <a:p>
            <a:pPr algn="ctr"/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Обучающиеся, родители, молодежь деревень Пужмезь,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М.Пужмезь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В.Сыга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6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4140200" y="5013325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3185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КАЛЕНДАРНЫЙ ПЛАН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1.Подготовительный этап (организационный)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сентябрь-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ноябрь 2018г</a:t>
            </a:r>
          </a:p>
          <a:p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2.Основной (практический)                                  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декабрь-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апрель 2019г</a:t>
            </a:r>
          </a:p>
          <a:p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3.Заключительный (аналитический)             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май-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июнь 2019г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4140200" y="5013325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318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6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cs typeface="Tahoma" pitchFamily="34" charset="0"/>
              </a:rPr>
              <a:t>КОМАНДА ПРОЕКТА</a:t>
            </a:r>
          </a:p>
          <a:p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932040" y="1124745"/>
            <a:ext cx="1800200" cy="792087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6660231" y="764705"/>
            <a:ext cx="20884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Зам.директора по УВР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2195513" y="1268413"/>
            <a:ext cx="1871662" cy="64770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755650" y="981075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Директор ОУ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979613" y="2348880"/>
            <a:ext cx="1512267" cy="503858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467544" y="2780928"/>
            <a:ext cx="19438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Педагоги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4067176" y="2492896"/>
            <a:ext cx="144784" cy="1440929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6" name="TextBox 19"/>
          <p:cNvSpPr txBox="1">
            <a:spLocks noChangeArrowheads="1"/>
          </p:cNvSpPr>
          <p:nvPr/>
        </p:nvSpPr>
        <p:spPr bwMode="auto">
          <a:xfrm>
            <a:off x="2843213" y="3933825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 Совета школы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788024" y="2420888"/>
            <a:ext cx="936104" cy="122413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23"/>
          <p:cNvSpPr txBox="1">
            <a:spLocks noChangeArrowheads="1"/>
          </p:cNvSpPr>
          <p:nvPr/>
        </p:nvSpPr>
        <p:spPr bwMode="auto">
          <a:xfrm>
            <a:off x="4859338" y="35734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Фельдшер ФАП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356100" y="908050"/>
            <a:ext cx="71438" cy="1008063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Box 26"/>
          <p:cNvSpPr txBox="1">
            <a:spLocks noChangeArrowheads="1"/>
          </p:cNvSpPr>
          <p:nvPr/>
        </p:nvSpPr>
        <p:spPr bwMode="auto">
          <a:xfrm>
            <a:off x="3131840" y="332657"/>
            <a:ext cx="251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Педагог- психолог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228184" y="2132856"/>
            <a:ext cx="864096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30"/>
          <p:cNvSpPr txBox="1">
            <a:spLocks noChangeArrowheads="1"/>
          </p:cNvSpPr>
          <p:nvPr/>
        </p:nvSpPr>
        <p:spPr bwMode="auto">
          <a:xfrm>
            <a:off x="7019925" y="1916113"/>
            <a:ext cx="187255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 Родники</a:t>
            </a:r>
          </a:p>
        </p:txBody>
      </p:sp>
      <p:sp>
        <p:nvSpPr>
          <p:cNvPr id="19473" name="TextBox 33"/>
          <p:cNvSpPr txBox="1">
            <a:spLocks noChangeArrowheads="1"/>
          </p:cNvSpPr>
          <p:nvPr/>
        </p:nvSpPr>
        <p:spPr bwMode="auto">
          <a:xfrm>
            <a:off x="7020272" y="3717032"/>
            <a:ext cx="201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Глава МО «Ключевское»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5508104" y="2348880"/>
            <a:ext cx="2016224" cy="1368152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6012160" y="5085184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3185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КОЛИЧЕСТВЕННЫЕ РЕЗУЛЬТАТЫ ПРОЕКТА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3 общешкольных мероприятий с участием всех участников образовательных отношений, населения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(0 человек) подростков, состоящих на учете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выпуск 3 стенгазет по итогам проведенных мероприятий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количества детей, занимающихся в спортивных секциях, кружках до 90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%;</a:t>
            </a:r>
          </a:p>
          <a:p>
            <a:pPr>
              <a:buFont typeface="Arial" charset="0"/>
              <a:buChar char="•"/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выпуск 80 буклетов по профилактике наркотиков для обучающихся и жителей наших деревень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количества заинтересованных лиц, служб, советов (на 3 %) в МО «Ключевское» по профилактике наркомании.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schoolkrivon.edu.minskregion.by/gallery/228/235841-2.jpg"/>
          <p:cNvPicPr>
            <a:picLocks noChangeAspect="1" noChangeArrowheads="1"/>
          </p:cNvPicPr>
          <p:nvPr/>
        </p:nvPicPr>
        <p:blipFill>
          <a:blip r:embed="rId2" cstate="print"/>
          <a:srcRect t="32169" r="49417"/>
          <a:stretch>
            <a:fillRect/>
          </a:stretch>
        </p:blipFill>
        <p:spPr bwMode="auto">
          <a:xfrm>
            <a:off x="4140200" y="5013325"/>
            <a:ext cx="23606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468313" y="476250"/>
            <a:ext cx="83185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dirty="0">
              <a:latin typeface="Calibri" pitchFamily="34" charset="0"/>
            </a:endParaRPr>
          </a:p>
          <a:p>
            <a:pPr algn="ctr"/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КАЧЕСТВЕННЫЕ РЕЗУЛЬТАТЫ ПРОЕКТА</a:t>
            </a:r>
          </a:p>
          <a:p>
            <a:pPr algn="ctr"/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внимания населения (обучающихся, родителей, молодежи) к своему здоровью, здоровому образу жизни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условий для занятий физической культурой и спортом;</a:t>
            </a: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создание условий, средств для информирования населения о вреде наркотиков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активности жителей нашего поселения в занятии физкультурой и спортом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buFont typeface="Arial" charset="0"/>
              <a:buChar char="•"/>
            </a:pP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улучшение показателя здоровья в образовательном учреждении, поселении (данные МБУЗ «</a:t>
            </a:r>
            <a:r>
              <a:rPr lang="ru-RU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Кезская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районная больница»).</a:t>
            </a:r>
          </a:p>
          <a:p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126</TotalTime>
  <Words>467</Words>
  <Application>Microsoft Office PowerPoint</Application>
  <PresentationFormat>Экран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Шары</vt:lpstr>
      <vt:lpstr>Пиксел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2019-01-29T13:14:28Z</dcterms:created>
  <dcterms:modified xsi:type="dcterms:W3CDTF">2019-01-30T13:19:29Z</dcterms:modified>
</cp:coreProperties>
</file>