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44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42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firstSliceAng val="0"/>
      </c:pieChart>
      <c:spPr>
        <a:noFill/>
        <a:ln w="25378">
          <a:noFill/>
        </a:ln>
      </c:spPr>
    </c:plotArea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142984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ПРОЕКТ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«Почему нужно любить чтение? »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143372" y="4572008"/>
            <a:ext cx="50006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Выполнили:  учащиеся 4 «В» класса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А., Теплова Н., Сучкова 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Руководитель: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О.Н.                                                                                                                                                               учитель начальных классов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rioklib.ru/wp-content/uploads/2018/09/hello_html_ee0e5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659311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0232" y="0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на чтение.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714356"/>
            <a:ext cx="87154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двери нашего кабинета появлялось 6 цитат – 6 новых произведений. Каждое произведение- это открытие новых знаний, новых примеров для подражания.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цитат и произведений: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«Есть такое правило. Встал поутру, умылся, привел себя в порядок - и сразу же приведи в порядок свою планету…»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Сент-Экзюпери  «Маленький принц»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«Любишь не любишь, хочешь не хочешь, лень тебе или не лень, а учить уроки надо. Это закон. А то можно в такую историю вляпаться, что своих не узнаешь.»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 Драгунский  «Главные реки Америки»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 вот дети стали подходить к нашей маме. И она каждому дарила игрушку. Потом снимала с ёлки яблоко, пастилку и конфету и тоже дарила ребёнку.»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Зощенко «Ёлка»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«Они-то спаслись, но ты помни: человек, который понапрасну теряет время, сам не замечает, как стареет.»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Шварц «Сказка о потерянном времени»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 отчего же, подумал Миша, папенька сказал, что в этом городке и без меня тесно? Нет, видно, в нём живут добрые люди; видите, зовут меня в гости.»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Одоевский. «Город в табакерке»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«Среди людей часто попадаются храбрецы. Но только сознательная и страстная любовь к родине может сделать из храбреца героя.»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Валентин Катаев «Сын полка»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 проекта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реализации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Повысился интереса детей к чтению и художественной литературе.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Обогатился словарь, повысился уровень развития речи учеников. Активное участие родителей в жизни школы, положительное отношение и настрой к совместной деятельности  с учителем.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Возродилось чтение художественной литературы в кругу семьи.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Учащиеся стали чаще посещать школьную библиотеку.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Определили 5 причин, почему нужно читать.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Сделали кроссворд по прочитанным произведениям.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kancshop.kz/wa-data/public/shop/img/malchik_v_knig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00427"/>
            <a:ext cx="4286280" cy="32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71612"/>
          <a:ext cx="4857787" cy="4786346"/>
        </p:xfrm>
        <a:graphic>
          <a:graphicData uri="http://schemas.openxmlformats.org/drawingml/2006/table">
            <a:tbl>
              <a:tblPr/>
              <a:tblGrid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  <a:gridCol w="255673"/>
              </a:tblGrid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1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 страницам прочитанных произведений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857752" y="857232"/>
            <a:ext cx="42862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Кто есть у мальчиков-колокольчиков?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Что забирали злые волшебники у детей?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Что разбил мальчик, когда тянул к ёлке стул?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Кто был надзирателем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городе-колокольчиков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Какова была фамилия мальчика, который был найден разведчиками в лесу в тылу немцев?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Кусочек стихотворения какого автора нужно было выучить герою, кроме стихотворения о реках?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Какую реку следовало назвать Кораблёву, когда его спросила учительница?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Что откусывал каждый раз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Минька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Зловредные семена какого дерева были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плнете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Маленького принца?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Какой рисунок просил нарисовать Маленький принц?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Какое прозвище дали Ване разведчики?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Для учета полученных лет злые волшебники использовали большие, окованные медью…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5572168" cy="5357844"/>
        </p:xfrm>
        <a:graphic>
          <a:graphicData uri="http://schemas.openxmlformats.org/drawingml/2006/table">
            <a:tbl>
              <a:tblPr/>
              <a:tblGrid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  <a:gridCol w="293272"/>
              </a:tblGrid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428992" y="214290"/>
            <a:ext cx="126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td0.mycdn.me/image?id=620201908480&amp;t=20&amp;plc=WEB&amp;tkn=*S7KwxDV5pSzo4UW9FaD29q7Lc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565" y="3500438"/>
            <a:ext cx="3538435" cy="276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000504"/>
            <a:ext cx="8647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peechtherapyworks.ca/wp-content/uploads/2018/08/Reading-Develops-Language-Skills-in-Child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5214942" cy="347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пробудить интерес сверстников к книге и убедить их, что чтение – это интересный и увлекательный досуг.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пронаблюдать какую роль играют книги в жизни моих ровесников;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проанализировать роль книги для ребят нашего класса;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сделать анализ и обобщить результаты.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ученики 17 школы.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интерес учащихся к чтению.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ли тратить время на чтение книги, если можно посмотреть фильм и получить информацию из Интернета.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xn--80aab6birx.xn----7sblfggddb7bg1gud.xn--p1ai/cms/files/Children%20Houses/CentrpomoshiNovoaltaiska/9-1501318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643446"/>
            <a:ext cx="390183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0"/>
            <a:ext cx="418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900igr.net/up/datas/94758/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4756150" cy="3567113"/>
          </a:xfrm>
          <a:prstGeom prst="rect">
            <a:avLst/>
          </a:prstGeom>
          <a:noFill/>
        </p:spPr>
      </p:pic>
      <p:pic>
        <p:nvPicPr>
          <p:cNvPr id="5" name="Picture 10" descr="https://ds02.infourok.ru/uploads/ex/0512/000646a1-b278cb62/2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203696" cy="31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pic>
        <p:nvPicPr>
          <p:cNvPr id="4100" name="Picture 4" descr="https://ds05.infourok.ru/uploads/ex/025d/000188fc-8f6f0ee4/2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21352" cy="3105761"/>
          </a:xfrm>
          <a:prstGeom prst="rect">
            <a:avLst/>
          </a:prstGeom>
          <a:noFill/>
        </p:spPr>
      </p:pic>
      <p:pic>
        <p:nvPicPr>
          <p:cNvPr id="4102" name="Picture 6" descr="https://myslide.ru/documents_4/8e28567a410737ac8ced21c4e9df4577/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45" y="2928933"/>
            <a:ext cx="5238755" cy="39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pic>
        <p:nvPicPr>
          <p:cNvPr id="3074" name="Picture 2" descr="http://900igr.net/up/datai/151823/0010-010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4918087" cy="3288971"/>
          </a:xfrm>
          <a:prstGeom prst="rect">
            <a:avLst/>
          </a:prstGeom>
          <a:noFill/>
        </p:spPr>
      </p:pic>
      <p:pic>
        <p:nvPicPr>
          <p:cNvPr id="3076" name="Picture 4" descr="http://virtmuseum.aonb.ru/z5/images/z5_ap64_bi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4436" y="3429000"/>
            <a:ext cx="4969564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42852"/>
            <a:ext cx="42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Первые бумажные книги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16" cy="6858000"/>
          </a:xfrm>
          <a:prstGeom prst="rect">
            <a:avLst/>
          </a:prstGeom>
          <a:noFill/>
        </p:spPr>
      </p:pic>
      <p:pic>
        <p:nvPicPr>
          <p:cNvPr id="2050" name="Picture 2" descr="https://im0-tub-ru.yandex.net/i?id=0959597bf9df0c6bb3bdbfdaf1fb7138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79250"/>
            <a:ext cx="4357686" cy="357875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216365/e08d20dd-43ea-4ee2-aada-a68aada7c2c0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5500726" cy="3667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14290"/>
            <a:ext cx="350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книги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0"/>
            <a:ext cx="4602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Интересные факты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7" descr="Описание: Описание: http://proza.ru/pics/2011/04/29/1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8334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14744" y="714357"/>
            <a:ext cx="54292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Самой большой книгой в мире считается книга, выпущенная издательством «Ин» (Россия) в 2004 году. Книга называется «Самая большая книга для малышей». Высота этой книги 6 метров, а ширина 3 метра. Несмотря на то, что в этой книге всего 4 страницы - весит «Самая большая книга для малышей» 492 килограмма. В книге собраны 12 стихов известных авторов: С.Михалкова, В.Степанова,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С.Еремеева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А.Тюняева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Книга занесена в «Книгу рекордов Гиннеса».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000504"/>
            <a:ext cx="50720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маленькая в мире книга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Размеры этой миниатюрной книжечки составляют всего 0,07х0,1 мм. Книга "Маленький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города Репа" состоит из 30 страниц, которые являются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микротабличками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вырезанными на гладком куске кремния. Для того, чтобы прочитать что-нибудь в этой книге, необходимо воспользоваться микроскопом.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fs01.infourok.ru/images/doc/89/106194/img7.jpg"/>
          <p:cNvPicPr>
            <a:picLocks noChangeAspect="1" noChangeArrowheads="1"/>
          </p:cNvPicPr>
          <p:nvPr/>
        </p:nvPicPr>
        <p:blipFill>
          <a:blip r:embed="rId4"/>
          <a:srcRect l="1563" t="2083" r="61718" b="1041"/>
          <a:stretch>
            <a:fillRect/>
          </a:stretch>
        </p:blipFill>
        <p:spPr bwMode="auto">
          <a:xfrm rot="21234044">
            <a:off x="669282" y="396549"/>
            <a:ext cx="2262162" cy="330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16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8858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ребят.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выяснить, действительно ли современные дети стали меньше читать, меньше любить книгу, мы     провели анкетирование  среди одноклассников.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анкете на вопрос «Чем я люблю заниматься в свободное время?»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гулять с друзьями;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читать;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смотреть телевизор;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играть в компьютер;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заниматься спортом.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28926" y="2000240"/>
          <a:ext cx="412432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429000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опроса показали: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Гулять с друзьями -  42%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Читать- 14%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Смотреть телевизор – 4%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Играть в компьютер - 38%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000636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анкетирования показали: родители не интересуются, что читают дети, не обсуждают прочитанный текст с ребёнком. Дети чаще смотрят мультфильмы, играют в компьютер.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egitimevreni.com/wp-content/uploads/2017/04/1-sinifa-yeni-baslayacaklar-neler-yapm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2573" y="3286124"/>
            <a:ext cx="2701427" cy="19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75/72/IsTL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16" y="0"/>
            <a:ext cx="9155916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22568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считаем, что книги играют очень важную роль в жизни человека. И сейчас я попытаюсь это доказать.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- первых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вы вообще представляете жизнь без книг? Это же скучно и неинтересно! Как иногда противно смотреть на лежебок, которые целыми днями сидят за компьютерами и телевизорами. Какой от них толк? А книга – это ключ к знаниям. Читая, её ты узнаешь много нового и полезного для себя. Даже древние люди говорили: «Люди перестают мыслить, когда перестают читать».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– вторых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книга развивает кругозор. Ведь это так интересно заглянуть в неё и увидеть прошлое, узнать об истории своей Родины и познать культуру других народов.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третьих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книга развивает мышление и фантазию. Мысленно побывать в других странах и городах.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четвёртых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книги помогают нам принимать правильные решения. Иногда, смотря на героев книги, мы узнаём самих себя или своих друзей, мы учимся на чужих ошибках и стараемся их не допускать.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пятых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читая любое произведение, мы становимся грамотнее, как в устной, так и в письменной речи. Мы пополняем свой словарный запас, тем самым делаем себя более интересным человеком.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20" y="0"/>
            <a:ext cx="8858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Проведение беседы «О важности чтения».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важности чтения говорят многие, однако далеко не все понимают, на сколько чтение обогащает духовный мир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874</Words>
  <PresentationFormat>Экран (4:3)</PresentationFormat>
  <Paragraphs>760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2019-04-25T18:42:14Z</dcterms:created>
  <dcterms:modified xsi:type="dcterms:W3CDTF">2019-04-25T20:28:25Z</dcterms:modified>
</cp:coreProperties>
</file>