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9F6-1CDB-4516-AC1B-A58C7D0E15D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617F-26B8-4585-AD9E-65BE51B89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0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9F6-1CDB-4516-AC1B-A58C7D0E15D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617F-26B8-4585-AD9E-65BE51B89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9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9F6-1CDB-4516-AC1B-A58C7D0E15D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617F-26B8-4585-AD9E-65BE51B89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7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9F6-1CDB-4516-AC1B-A58C7D0E15D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617F-26B8-4585-AD9E-65BE51B89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9F6-1CDB-4516-AC1B-A58C7D0E15D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617F-26B8-4585-AD9E-65BE51B89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9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9F6-1CDB-4516-AC1B-A58C7D0E15D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617F-26B8-4585-AD9E-65BE51B89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24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9F6-1CDB-4516-AC1B-A58C7D0E15D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617F-26B8-4585-AD9E-65BE51B89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9F6-1CDB-4516-AC1B-A58C7D0E15D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617F-26B8-4585-AD9E-65BE51B89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2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9F6-1CDB-4516-AC1B-A58C7D0E15D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617F-26B8-4585-AD9E-65BE51B89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1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9F6-1CDB-4516-AC1B-A58C7D0E15D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617F-26B8-4585-AD9E-65BE51B89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4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9F6-1CDB-4516-AC1B-A58C7D0E15D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617F-26B8-4585-AD9E-65BE51B89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0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1F9F6-1CDB-4516-AC1B-A58C7D0E15D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E617F-26B8-4585-AD9E-65BE51B89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9466" y="5636783"/>
            <a:ext cx="9584265" cy="10195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vesnianka.ru/articles/Lections/UK/Posters/map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38" y="267973"/>
            <a:ext cx="6419461" cy="630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63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8643"/>
            <a:ext cx="12077323" cy="101398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 United Kingdom of Great Britain and Northern Ireland </a:t>
            </a:r>
            <a:endParaRPr lang="ru-RU" sz="4000" b="1" dirty="0"/>
          </a:p>
        </p:txBody>
      </p:sp>
      <p:pic>
        <p:nvPicPr>
          <p:cNvPr id="2050" name="Picture 2" descr="http://1.bp.blogspot.com/-TaK9OKCkfLk/VwjzNEGS4UI/AAAAAAAABBE/-IBCGBQyhms_XcqolYO5nDcJ76wu5VdPQ/s1600/GB%2Bmap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22630"/>
            <a:ext cx="7197505" cy="54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0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5930021" y="2996696"/>
            <a:ext cx="54320" cy="1901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https://avatars.mds.yandex.net/get-pdb/910943/d37e8174-4134-4140-896c-a0d3ef5b3d58/s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51" y="253498"/>
            <a:ext cx="10212308" cy="633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9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2797521"/>
            <a:ext cx="5649362" cy="11074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Edinburgh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098" name="Picture 2" descr="https://img.lookmytrips.com/images/look7qf9/big-572cf9f9ff93671b6f05c311-57501e5cd7469-1bl07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1" y="4599161"/>
            <a:ext cx="3098849" cy="20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0-tub-ru.yandex.net/i?id=ba0776d56d1495538e2a04bb39e74138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16" y="4508626"/>
            <a:ext cx="2959131" cy="20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1.babiki.ru/uploads/images/02/14/78/2018/09/18/0fa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150" y="4121538"/>
            <a:ext cx="3377697" cy="25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ages.itison.com/system/201612/80896/1482502100/original.jpg?w=572&amp;h=3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6" y="199919"/>
            <a:ext cx="2715820" cy="17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pinimg.com/736x/e8/94/df/e894dfd91ae25e49ffdc39659ae46e61--my-mom-scotl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868" y="2110200"/>
            <a:ext cx="2053070" cy="17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img-fotki.yandex.ru/get/196600/116075328.3b7/0_218194_bed33db4_XX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17" y="2212295"/>
            <a:ext cx="3010970" cy="216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www.duncanjdsmith.com/scripts/watermark.php?url=uploads/photolibrary/edinburgh-old/ediold00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88" y="199919"/>
            <a:ext cx="3558011" cy="22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abatours.co.za/wp-content/uploads/2016/10/Bill-Harrops-Balloon-Safar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962" y="117695"/>
            <a:ext cx="2677976" cy="18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83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8653"/>
          </a:xfrm>
        </p:spPr>
        <p:txBody>
          <a:bodyPr/>
          <a:lstStyle/>
          <a:p>
            <a:pPr algn="ctr"/>
            <a:r>
              <a:rPr lang="en-US" b="1" dirty="0" smtClean="0"/>
              <a:t>Scotland places of interest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34970"/>
            <a:ext cx="10515600" cy="3641993"/>
          </a:xfrm>
        </p:spPr>
        <p:txBody>
          <a:bodyPr>
            <a:normAutofit/>
          </a:bodyPr>
          <a:lstStyle/>
          <a:p>
            <a:r>
              <a:rPr lang="en-US" sz="6600" b="1" dirty="0"/>
              <a:t>Loch </a:t>
            </a:r>
            <a:r>
              <a:rPr lang="en-US" sz="6600" b="1" dirty="0" smtClean="0"/>
              <a:t>Ness</a:t>
            </a:r>
          </a:p>
          <a:p>
            <a:r>
              <a:rPr lang="en-US" sz="6600" b="1" dirty="0"/>
              <a:t>Ben </a:t>
            </a:r>
            <a:r>
              <a:rPr lang="en-US" sz="6600" b="1" dirty="0" smtClean="0"/>
              <a:t>Nevis</a:t>
            </a:r>
          </a:p>
          <a:p>
            <a:r>
              <a:rPr lang="en-US" sz="6600" b="1" dirty="0"/>
              <a:t>Edinburgh Zoo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53142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600" b="1" dirty="0"/>
              <a:t>Loch Ness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pic>
        <p:nvPicPr>
          <p:cNvPr id="7170" name="Picture 2" descr="http://windoftravel.net/uploads/media/objects/photos/1896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6" y="1690688"/>
            <a:ext cx="5528667" cy="490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ictures.ozy.com/pictures/1500xany/5/0/3/122503_ad4h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73" y="1690689"/>
            <a:ext cx="5802927" cy="490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29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/>
              <a:t>Ben Nevis</a:t>
            </a:r>
            <a:endParaRPr lang="ru-RU" sz="9600" dirty="0"/>
          </a:p>
        </p:txBody>
      </p:sp>
      <p:pic>
        <p:nvPicPr>
          <p:cNvPr id="6146" name="Picture 2" descr="https://img4.onthesnow.com/image/gg/14/1496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4" y="2037030"/>
            <a:ext cx="5613148" cy="457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dn.thegentlemansjournal.com/wp-content/uploads/2015/10/ben-nevis-skii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86" y="2037031"/>
            <a:ext cx="5430727" cy="457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8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600" b="1" dirty="0"/>
              <a:t>Edinburgh Zoo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www.cruisebe.com/sites/default/files/portofcallobject/commons/a/a6/Pygoscelis_papua_-Edinburgh_Zoo_-Scotland-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2" y="2099303"/>
            <a:ext cx="5558828" cy="436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edia.dayoutwiththekids.co.uk/media/6019/32502-edinburgh-zoo-edinburgh-03.jpg?anchor=center&amp;mode=crop&amp;quality=75&amp;width=1680&amp;height=9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9304"/>
            <a:ext cx="5954162" cy="436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25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26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The United Kingdom of Great Britain and Northern Ireland </vt:lpstr>
      <vt:lpstr>Презентация PowerPoint</vt:lpstr>
      <vt:lpstr>Edinburgh </vt:lpstr>
      <vt:lpstr>Scotland places of interest </vt:lpstr>
      <vt:lpstr>Loch Ness </vt:lpstr>
      <vt:lpstr>Ben Nevis</vt:lpstr>
      <vt:lpstr>Edinburgh Zoo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7</cp:revision>
  <dcterms:created xsi:type="dcterms:W3CDTF">2019-05-15T16:07:50Z</dcterms:created>
  <dcterms:modified xsi:type="dcterms:W3CDTF">2019-05-15T17:44:24Z</dcterms:modified>
</cp:coreProperties>
</file>