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65" r:id="rId5"/>
    <p:sldId id="266" r:id="rId6"/>
    <p:sldId id="273" r:id="rId7"/>
    <p:sldId id="274" r:id="rId8"/>
    <p:sldId id="275" r:id="rId9"/>
    <p:sldId id="267" r:id="rId10"/>
    <p:sldId id="276" r:id="rId11"/>
    <p:sldId id="277" r:id="rId12"/>
    <p:sldId id="25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 Творчество Пушк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ои документы\СКРИНШОТЫ\0023-021-Tvorchestv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ои документы\Мои рисунки\АНИМАЦИЯ ДЛЯ ПРЕЗЕНТАЦИЙ\969406676.gif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5303838"/>
            <a:ext cx="22764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6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rotWithShape="1">
          <a:gsLst>
            <a:gs pos="0">
              <a:srgbClr val="632523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Мои документы\Мои рисунки\АНИМАЦИЯ ДЛЯ ПРЕЗЕНТАЦИЙ\10068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22145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9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953AB3-1C7D-4D7E-9094-A93308F6A70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337772-4990-40E2-BA93-D6B65656E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F:\&#1057;&#1090;&#1072;&#1085;&#1094;&#1080;&#1086;&#1085;&#1085;&#1099;&#1081;%20&#1089;&#1084;&#1086;&#1090;&#1088;&#1080;&#1090;&#1077;&#1083;&#1100;\Stancionnyj_smotritel%60_cut_part1(3)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7;&#1090;&#1072;&#1085;&#1094;&#1080;&#1086;&#1085;&#1085;&#1099;&#1081;%20&#1089;&#1084;&#1086;&#1090;&#1088;&#1080;&#1090;&#1077;&#1083;&#1100;\&#1057;&#1074;&#1080;&#1088;&#1080;&#1076;&#1086;&#1074;%20&#1052;&#1077;&#1090;&#1077;&#1083;&#1100;%20&#1088;&#1086;&#1084;&#1072;&#1085;&#1089;.mp3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7772400" cy="1470025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Повесть А.С.Пушкина</a:t>
            </a:r>
            <a:br>
              <a:rPr lang="ru-RU" dirty="0" smtClean="0"/>
            </a:br>
            <a:r>
              <a:rPr lang="ru-RU" dirty="0" smtClean="0"/>
              <a:t>«Станционный смотритель»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813" y="5643563"/>
            <a:ext cx="7215187" cy="1109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</a:t>
            </a:r>
          </a:p>
        </p:txBody>
      </p:sp>
      <p:pic>
        <p:nvPicPr>
          <p:cNvPr id="5124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Stancionnyj_smotritel`_cut_part1(3)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124744"/>
            <a:ext cx="6858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15363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32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 смысл названия повести. Почему она не названа «Самсон Вырин» или «Гусар и девушка»?</a:t>
            </a:r>
            <a:endParaRPr lang="ru-RU" altLang="ru-RU" sz="3200" b="1" i="1" smtClean="0">
              <a:ea typeface="Calibri" pitchFamily="34" charset="0"/>
              <a:cs typeface="Times New Roman" pitchFamily="18" charset="0"/>
            </a:endParaRPr>
          </a:p>
          <a:p>
            <a:pPr lvl="3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32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же виноват в трагедии Вырина?</a:t>
            </a:r>
            <a:endParaRPr lang="ru-RU" altLang="ru-RU" sz="3200" b="1" i="1" smtClean="0">
              <a:ea typeface="Calibri" pitchFamily="34" charset="0"/>
              <a:cs typeface="Times New Roman" pitchFamily="18" charset="0"/>
            </a:endParaRPr>
          </a:p>
          <a:p>
            <a:pPr lvl="3">
              <a:lnSpc>
                <a:spcPct val="115000"/>
              </a:lnSpc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altLang="ru-RU" sz="32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проблема является центральной?</a:t>
            </a:r>
            <a:endParaRPr lang="ru-RU" altLang="ru-RU" sz="3200" b="1" i="1" smtClean="0">
              <a:ea typeface="Calibri" pitchFamily="34" charset="0"/>
              <a:cs typeface="Times New Roman" pitchFamily="18" charset="0"/>
            </a:endParaRPr>
          </a:p>
          <a:p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4512"/>
            <a:ext cx="8229600" cy="144432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 Домашнее задание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928688" y="1428750"/>
            <a:ext cx="4429125" cy="1571625"/>
          </a:xfrm>
        </p:spPr>
        <p:txBody>
          <a:bodyPr/>
          <a:lstStyle/>
          <a:p>
            <a:pPr>
              <a:defRPr/>
            </a:pPr>
            <a:r>
              <a:rPr lang="ru-RU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6388" name="Picture 5" descr="C:\Мои документы\СТАНЦИОННЫЙ СМОТРИТЕЛЬ\18937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10099">
            <a:off x="5186363" y="2001838"/>
            <a:ext cx="2851150" cy="3624262"/>
          </a:xfrm>
          <a:noFill/>
        </p:spPr>
      </p:pic>
      <p:pic>
        <p:nvPicPr>
          <p:cNvPr id="16389" name="Picture 6" descr="C:\Мои документы\СОВЫ и КНИГИ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072063"/>
            <a:ext cx="173355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C:\Мои документы\СОВЫ и КНИГИ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14938"/>
            <a:ext cx="17367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000125" y="28575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395288" y="2017713"/>
            <a:ext cx="474027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1. Но все могло быть и по-другому, напиши Дуня отцу хотя бы одно письмо. Попробуйте сделать это  от ее лица.</a:t>
            </a:r>
            <a:endParaRPr lang="ru-RU" altLang="ru-RU" sz="20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Представьте, что у вас есть возможность написать Дуне письмо и предотвратить беду. Попробуйте это сделать.</a:t>
            </a:r>
            <a:endParaRPr lang="ru-RU" altLang="ru-RU" sz="1800" b="1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1571625" y="4564063"/>
            <a:ext cx="314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16394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-55563"/>
            <a:ext cx="3143250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1" grpId="0"/>
      <p:bldP spid="6152" grpId="0"/>
      <p:bldP spid="6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sz="3600" dirty="0" smtClean="0"/>
              <a:t>Расположите иллюстрации в хронологической последовательности</a:t>
            </a:r>
            <a:endParaRPr lang="ru-RU" sz="3600" dirty="0"/>
          </a:p>
        </p:txBody>
      </p:sp>
      <p:pic>
        <p:nvPicPr>
          <p:cNvPr id="6147" name="Picture 2" descr="C:\Documents and Settings\Наташа\Рабочий стол\СТАНЦИОННЫЙ СМОТРИТЕЛЬ\m_e92b62651312da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928813"/>
            <a:ext cx="1562100" cy="2163762"/>
          </a:xfrm>
          <a:noFill/>
        </p:spPr>
      </p:pic>
      <p:pic>
        <p:nvPicPr>
          <p:cNvPr id="6148" name="Picture 3" descr="C:\Documents and Settings\Наташа\Рабочий стол\СТАНЦИОННЫЙ СМОТРИТЕЛЬ\ill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24860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Documents and Settings\Наташа\Рабочий стол\СТАНЦИОННЫЙ СМОТРИТЕЛЬ\aa7e218fb8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351338"/>
            <a:ext cx="23574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:\Documents and Settings\Наташа\Рабочий стол\СТАНЦИОННЫЙ СМОТРИТЕЛЬ\ill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57688"/>
            <a:ext cx="2428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C:\Documents and Settings\Наташа\Рабочий стол\СТАНЦИОННЫЙ СМОТРИТЕЛЬ\illyustacii_k_proizvedeniyu_pushkina-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928813"/>
            <a:ext cx="27336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 descr="C:\Documents and Settings\Наташа\Рабочий стол\СТАНЦИОННЫЙ СМОТРИТЕЛЬ\мещеряков паве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143375"/>
            <a:ext cx="18288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1285875" y="3500438"/>
            <a:ext cx="642938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4500563" y="3500438"/>
            <a:ext cx="642937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7572375" y="3286125"/>
            <a:ext cx="642938" cy="70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1428750" y="5857875"/>
            <a:ext cx="642938" cy="70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4071938" y="5857875"/>
            <a:ext cx="642937" cy="70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6572250" y="6000750"/>
            <a:ext cx="642938" cy="700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1042988" y="692150"/>
            <a:ext cx="6886575" cy="19510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проблема в повести  «Станционный смотритель» является основной: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857250" y="2786063"/>
            <a:ext cx="3571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отношения между родителями и детьми;</a:t>
            </a:r>
            <a:endParaRPr lang="ru-RU" altLang="ru-RU" sz="20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892175" y="3786188"/>
            <a:ext cx="4000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трагедия «маленького человека»;</a:t>
            </a:r>
            <a:endParaRPr lang="ru-RU" altLang="ru-RU" sz="1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1428750" y="4857750"/>
            <a:ext cx="314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 «неравный»                                                                                                             брак?</a:t>
            </a:r>
          </a:p>
        </p:txBody>
      </p:sp>
      <p:pic>
        <p:nvPicPr>
          <p:cNvPr id="7175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C:\Documents and Settings\Наташа\Рабочий стол\СТАНЦИОННЫЙ СМОТРИТЕЛЬ\110427153839f0_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6325" y="2781300"/>
            <a:ext cx="4038600" cy="305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7172" grpId="0"/>
      <p:bldP spid="7173" grpId="0"/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</a:rPr>
              <a:t>Проблема «неравного брака»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928688" y="1785938"/>
            <a:ext cx="7572375" cy="12144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sz="2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857250" y="2428875"/>
            <a:ext cx="385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785813" y="3643313"/>
            <a:ext cx="400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;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000250" y="450056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8199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C:\Users\Пользователь\Desktop\stantsionnij_smotritel_nastojashij_chelovek_sama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1841500"/>
            <a:ext cx="3648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15364" grpId="0"/>
      <p:bldP spid="15365" grpId="0"/>
      <p:bldP spid="153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0704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Отношения между родителями и детьми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857250" y="1714500"/>
            <a:ext cx="7643813" cy="928688"/>
          </a:xfrm>
        </p:spPr>
        <p:txBody>
          <a:bodyPr/>
          <a:lstStyle/>
          <a:p>
            <a:pPr>
              <a:defRPr/>
            </a:pPr>
            <a:endParaRPr lang="ru-RU" sz="2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785813" y="2571750"/>
            <a:ext cx="385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;</a:t>
            </a:r>
            <a:endParaRPr lang="ru-RU" alt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785813" y="3857625"/>
            <a:ext cx="400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;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1285875" y="4857750"/>
            <a:ext cx="378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9223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09538"/>
            <a:ext cx="3143251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C:\Documents and Settings\Наташа\Рабочий стол\СТАНЦИОННЫЙ СМОТРИТЕЛЬ\285665_html_m5d9839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0613" y="2767013"/>
            <a:ext cx="4851400" cy="374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11268" grpId="0"/>
      <p:bldP spid="11269" grpId="0"/>
      <p:bldP spid="11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dirty="0" smtClean="0"/>
              <a:t>Сопоставь эпизоды и чувства, которые испытал Самсон </a:t>
            </a:r>
            <a:r>
              <a:rPr lang="ru-RU" dirty="0" err="1" smtClean="0"/>
              <a:t>Вырин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sz="half" idx="1"/>
          </p:nvPr>
        </p:nvSpPr>
        <p:spPr>
          <a:xfrm>
            <a:off x="428625" y="1571625"/>
            <a:ext cx="4038600" cy="452596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10245" name="Объект 4"/>
          <p:cNvGraphicFramePr>
            <a:graphicFrameLocks noChangeAspect="1"/>
          </p:cNvGraphicFramePr>
          <p:nvPr/>
        </p:nvGraphicFramePr>
        <p:xfrm>
          <a:off x="395288" y="1700213"/>
          <a:ext cx="8656637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Документ" r:id="rId4" imgW="6098926" imgH="3274310" progId="Word.Document.12">
                  <p:embed/>
                </p:oleObj>
              </mc:Choice>
              <mc:Fallback>
                <p:oleObj name="Документ" r:id="rId4" imgW="6098926" imgH="3274310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656637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33375"/>
            <a:ext cx="4894263" cy="6335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виридов Метель роман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73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8" y="1571625"/>
            <a:ext cx="35845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Documents and Settings\Наташа\Рабочий стол\СТАНЦИОННЫЙ СМОТРИТЕЛЬ\А.В.Ванециан.-Станционный-смотритель.-1949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225" y="1600200"/>
            <a:ext cx="33845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 Трагедия «маленького человека»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928688" y="1857375"/>
            <a:ext cx="7215187" cy="1143000"/>
          </a:xfrm>
        </p:spPr>
        <p:txBody>
          <a:bodyPr/>
          <a:lstStyle/>
          <a:p>
            <a:pPr>
              <a:defRPr/>
            </a:pPr>
            <a:r>
              <a:rPr lang="ru-RU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1214438" y="314325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214438" y="3643313"/>
            <a:ext cx="400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 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1214438" y="4143375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 </a:t>
            </a:r>
          </a:p>
        </p:txBody>
      </p:sp>
      <p:pic>
        <p:nvPicPr>
          <p:cNvPr id="13319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C:\Мои документы\Мои рисунки\Картинки без фона к презентациям\955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C:\Documents and Settings\Наташа\Рабочий стол\СТАНЦИОННЫЙ СМОТРИТЕЛЬ\39419_720x5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2725" y="2636838"/>
            <a:ext cx="4254500" cy="3214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10244" grpId="0"/>
      <p:bldP spid="10245" grpId="0"/>
      <p:bldP spid="1024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168</Words>
  <Application>Microsoft Office PowerPoint</Application>
  <PresentationFormat>Экран (4:3)</PresentationFormat>
  <Paragraphs>38</Paragraphs>
  <Slides>12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Microsoft Word Document</vt:lpstr>
      <vt:lpstr>Повесть А.С.Пушкина «Станционный смотритель»</vt:lpstr>
      <vt:lpstr>Расположите иллюстрации в хронологической последовательности</vt:lpstr>
      <vt:lpstr> </vt:lpstr>
      <vt:lpstr>Проблема «неравного брака» </vt:lpstr>
      <vt:lpstr>Отношения между родителями и детьми</vt:lpstr>
      <vt:lpstr>Сопоставь эпизоды и чувства, которые испытал Самсон Вырин</vt:lpstr>
      <vt:lpstr>Презентация PowerPoint</vt:lpstr>
      <vt:lpstr>Презентация PowerPoint</vt:lpstr>
      <vt:lpstr> Трагедия «маленького человека»</vt:lpstr>
      <vt:lpstr>Презентация PowerPoint</vt:lpstr>
      <vt:lpstr>Выводы</vt:lpstr>
      <vt:lpstr> Домашнее задание</vt:lpstr>
    </vt:vector>
  </TitlesOfParts>
  <Company>Морозова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Admin</cp:lastModifiedBy>
  <cp:revision>33</cp:revision>
  <dcterms:created xsi:type="dcterms:W3CDTF">2012-07-16T03:21:01Z</dcterms:created>
  <dcterms:modified xsi:type="dcterms:W3CDTF">2015-10-20T18:18:15Z</dcterms:modified>
</cp:coreProperties>
</file>