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4C2D-05CD-4586-99D6-3DD74394C419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A12-F0C7-41A5-BE09-D1E8B8AA9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96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4C2D-05CD-4586-99D6-3DD74394C419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A12-F0C7-41A5-BE09-D1E8B8AA9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2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4C2D-05CD-4586-99D6-3DD74394C419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A12-F0C7-41A5-BE09-D1E8B8AA9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4C2D-05CD-4586-99D6-3DD74394C419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A12-F0C7-41A5-BE09-D1E8B8AA9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76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4C2D-05CD-4586-99D6-3DD74394C419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A12-F0C7-41A5-BE09-D1E8B8AA9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01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4C2D-05CD-4586-99D6-3DD74394C419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A12-F0C7-41A5-BE09-D1E8B8AA9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1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4C2D-05CD-4586-99D6-3DD74394C419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A12-F0C7-41A5-BE09-D1E8B8AA9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49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4C2D-05CD-4586-99D6-3DD74394C419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A12-F0C7-41A5-BE09-D1E8B8AA9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08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4C2D-05CD-4586-99D6-3DD74394C419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A12-F0C7-41A5-BE09-D1E8B8AA9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2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4C2D-05CD-4586-99D6-3DD74394C419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A12-F0C7-41A5-BE09-D1E8B8AA9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2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4C2D-05CD-4586-99D6-3DD74394C419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A12-F0C7-41A5-BE09-D1E8B8AA9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9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F4C2D-05CD-4586-99D6-3DD74394C419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86A12-F0C7-41A5-BE09-D1E8B8AA9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2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71" y="1"/>
            <a:ext cx="1235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3219" y="194872"/>
            <a:ext cx="7396397" cy="11007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Plan of the presentation</a:t>
            </a:r>
            <a:endParaRPr lang="ru-RU" sz="5400" b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970831"/>
              </p:ext>
            </p:extLst>
          </p:nvPr>
        </p:nvGraphicFramePr>
        <p:xfrm>
          <a:off x="164891" y="1702662"/>
          <a:ext cx="11872210" cy="4952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5755"/>
                <a:gridCol w="2606095"/>
                <a:gridCol w="3520514"/>
                <a:gridCol w="2209846"/>
              </a:tblGrid>
              <a:tr h="1077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400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When?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800" dirty="0" smtClean="0">
                          <a:effectLst/>
                          <a:latin typeface="Aharoni" panose="02010803020104030203" pitchFamily="2" charset="-79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Who?</a:t>
                      </a:r>
                      <a:endParaRPr lang="ru-RU" sz="4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How often?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800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What</a:t>
                      </a:r>
                      <a:r>
                        <a:rPr lang="en-US" sz="4800" dirty="0" smtClean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?</a:t>
                      </a:r>
                    </a:p>
                  </a:txBody>
                  <a:tcPr marL="68580" marR="68580" marT="0" marB="0"/>
                </a:tc>
              </a:tr>
              <a:tr h="1078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In the (morning/ evening/afternoon)… 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5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5400" dirty="0" smtClean="0">
                          <a:effectLst/>
                        </a:rPr>
                        <a:t>we</a:t>
                      </a: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 smtClean="0">
                          <a:effectLst/>
                        </a:rPr>
                        <a:t> </a:t>
                      </a:r>
                      <a:r>
                        <a:rPr lang="en-US" sz="3600" b="1" dirty="0" smtClean="0">
                          <a:effectLst/>
                        </a:rPr>
                        <a:t>Usually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 dirty="0" smtClean="0">
                          <a:effectLst/>
                        </a:rPr>
                        <a:t>Often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 dirty="0" smtClean="0">
                          <a:effectLst/>
                        </a:rPr>
                        <a:t>Always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 smtClean="0">
                        <a:effectLst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9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At (2 p.m.-a.m</a:t>
                      </a:r>
                      <a:r>
                        <a:rPr lang="en-US" sz="2800" dirty="0" smtClean="0">
                          <a:effectLst/>
                          <a:latin typeface="+mn-lt"/>
                        </a:rPr>
                        <a:t>.)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9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</a:rPr>
                        <a:t>Then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At (night/noon)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breakfast /for</a:t>
                      </a:r>
                      <a:r>
                        <a:rPr lang="en-US" sz="2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lunch/for dinner</a:t>
                      </a:r>
                      <a:endParaRPr lang="ru-RU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5400" dirty="0" smtClean="0">
                        <a:effectLst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 smtClean="0">
                        <a:effectLst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2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915" y="66521"/>
            <a:ext cx="10972798" cy="145404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What </a:t>
            </a:r>
            <a:r>
              <a:rPr lang="en-US" sz="5400" b="1" dirty="0">
                <a:latin typeface="+mn-lt"/>
              </a:rPr>
              <a:t>have</a:t>
            </a:r>
            <a:r>
              <a:rPr lang="en-US" sz="5400" b="1" dirty="0"/>
              <a:t> </a:t>
            </a:r>
            <a:r>
              <a:rPr lang="en-US" sz="5400" b="1" dirty="0" smtClean="0">
                <a:latin typeface="+mn-lt"/>
              </a:rPr>
              <a:t>we learned and revised?</a:t>
            </a:r>
            <a:endParaRPr lang="ru-RU" sz="5400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914" y="2135476"/>
            <a:ext cx="8989452" cy="10464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4400" dirty="0" smtClean="0"/>
              <a:t>Healthy </a:t>
            </a:r>
            <a:r>
              <a:rPr lang="en-US" sz="4400" dirty="0"/>
              <a:t>and unhealthy daily routine</a:t>
            </a:r>
            <a:endParaRPr lang="ru-RU" sz="4400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0914" y="3646795"/>
            <a:ext cx="5190185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4400" dirty="0"/>
              <a:t>The Present </a:t>
            </a:r>
            <a:r>
              <a:rPr lang="en-US" sz="4400" dirty="0" smtClean="0"/>
              <a:t>Simple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762" y="4881115"/>
            <a:ext cx="6811252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400" dirty="0"/>
              <a:t>Words about daily routine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8" t="-377" r="13996" b="3653"/>
          <a:stretch/>
        </p:blipFill>
        <p:spPr>
          <a:xfrm rot="888916">
            <a:off x="8765750" y="2450116"/>
            <a:ext cx="2972568" cy="393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283" y="292732"/>
            <a:ext cx="4293433" cy="89404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Homework</a:t>
            </a:r>
            <a:endParaRPr lang="ru-RU" sz="5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3646" y="4824494"/>
            <a:ext cx="8800116" cy="120281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Send it to Marina</a:t>
            </a:r>
            <a:r>
              <a:rPr lang="en-US" sz="3200" dirty="0" smtClean="0"/>
              <a:t>: </a:t>
            </a:r>
            <a:r>
              <a:rPr lang="en-US" sz="4800" b="1" dirty="0"/>
              <a:t>asiakl72@mail.ru</a:t>
            </a:r>
            <a:endParaRPr lang="ru-RU" sz="4800" b="1" dirty="0"/>
          </a:p>
          <a:p>
            <a:endParaRPr lang="ru-RU" sz="3200" dirty="0"/>
          </a:p>
          <a:p>
            <a:pPr lvl="0"/>
            <a:endParaRPr lang="en-US" sz="3200" i="1" dirty="0" smtClean="0"/>
          </a:p>
          <a:p>
            <a:pPr lvl="0"/>
            <a:endParaRPr lang="en-US" sz="3200" i="1" dirty="0"/>
          </a:p>
          <a:p>
            <a:pPr lvl="0"/>
            <a:endParaRPr lang="en-US" sz="3200" i="1" dirty="0" smtClean="0"/>
          </a:p>
          <a:p>
            <a:pPr lvl="0"/>
            <a:endParaRPr lang="en-US" sz="3200" i="1" dirty="0"/>
          </a:p>
        </p:txBody>
      </p:sp>
      <p:sp>
        <p:nvSpPr>
          <p:cNvPr id="9" name="Стрелка вниз 8"/>
          <p:cNvSpPr/>
          <p:nvPr/>
        </p:nvSpPr>
        <p:spPr>
          <a:xfrm rot="2149149">
            <a:off x="4433626" y="1161541"/>
            <a:ext cx="334851" cy="1275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632725">
            <a:off x="7450261" y="1175246"/>
            <a:ext cx="334851" cy="12508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13645" y="2414838"/>
            <a:ext cx="440457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Write an email with a new daily routine for Marina </a:t>
            </a:r>
            <a:endParaRPr lang="en-US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77731" y="2414838"/>
            <a:ext cx="3536031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/>
              <a:t>Make a list of good daily habits</a:t>
            </a:r>
            <a:endParaRPr lang="ru-RU" sz="3200" b="1" dirty="0" smtClean="0"/>
          </a:p>
          <a:p>
            <a:pPr algn="ctr"/>
            <a:r>
              <a:rPr lang="en-US" dirty="0" smtClean="0"/>
              <a:t> </a:t>
            </a:r>
            <a:endParaRPr lang="ru-RU" dirty="0" smtClean="0"/>
          </a:p>
          <a:p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82111" y="2968836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OR</a:t>
            </a:r>
            <a:endParaRPr lang="en-US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33353" y="1506828"/>
            <a:ext cx="11129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74298" y="1506828"/>
            <a:ext cx="12363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«4»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35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95</Words>
  <Application>Microsoft Office PowerPoint</Application>
  <PresentationFormat>Широкоэкранный</PresentationFormat>
  <Paragraphs>35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Plan of the presentation</vt:lpstr>
      <vt:lpstr>What have we learned and revised?</vt:lpstr>
      <vt:lpstr>Homework</vt:lpstr>
    </vt:vector>
  </TitlesOfParts>
  <Company>DNS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Ася</dc:creator>
  <cp:lastModifiedBy>Ася</cp:lastModifiedBy>
  <cp:revision>10</cp:revision>
  <dcterms:created xsi:type="dcterms:W3CDTF">2018-12-08T14:41:01Z</dcterms:created>
  <dcterms:modified xsi:type="dcterms:W3CDTF">2018-12-10T15:52:22Z</dcterms:modified>
</cp:coreProperties>
</file>