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64" r:id="rId3"/>
    <p:sldId id="265" r:id="rId4"/>
    <p:sldId id="296" r:id="rId5"/>
    <p:sldId id="257" r:id="rId6"/>
    <p:sldId id="258" r:id="rId7"/>
    <p:sldId id="297" r:id="rId8"/>
    <p:sldId id="261" r:id="rId9"/>
    <p:sldId id="268" r:id="rId10"/>
    <p:sldId id="269" r:id="rId11"/>
    <p:sldId id="272" r:id="rId12"/>
    <p:sldId id="286" r:id="rId13"/>
    <p:sldId id="298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F14732-148F-44CE-BAB0-652CDE2B1959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o.spbmy.ru/wp-content/gallery/raion-moskovskii/x_8daf8e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" y="108225"/>
            <a:ext cx="8863693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87" y="-19178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Блокада Ленинграда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4260815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371" y="134076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 ней пошли конные обозы с хлебом.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2berega.spb.ru/content/media/pic/std/3000000/2421000/2420978-f742a804dd5c3c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5" y="188640"/>
            <a:ext cx="4488230" cy="33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m-sv.ru/uploads/posts/2012-08/1344003698_stm-sv_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" y="3635310"/>
            <a:ext cx="4481314" cy="30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174" y="4166965"/>
            <a:ext cx="4212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лёд стал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толще, продукты повезли на грузовиках. На обратном пути из города вывозили слабых, обессиленных ленинградцев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48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кусочек хлеба получали люди в самые страшные голодные дни, всего 125 г!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порой не едим хлеб совсем. У нас много другой еды. Но тогда.…Кроме хлеба есть было нечего.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ua3000.info/upload/image_big/2010-08/zasuh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8880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33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 все  время  блокады  умерло  от  голода  около  800 тысяч  жителей</a:t>
            </a:r>
            <a:endParaRPr lang="ru-RU" sz="3600" dirty="0"/>
          </a:p>
        </p:txBody>
      </p:sp>
      <p:pic>
        <p:nvPicPr>
          <p:cNvPr id="9218" name="Picture 2" descr="RR+&amp;Rcy;&amp;iecy;&amp;dcy;&amp;kcy;&amp;acy;&amp;yacy; &amp;gcy;&amp;rcy;&amp;acy;&amp;mcy;&amp;ocy;&amp;tcy;&amp;acy; &quot;&amp;Rcy;&amp;acy;&amp;scy;&amp;chcy;&amp;icy;&amp;scy;&amp;tcy;&amp;kcy;&amp;acy; &amp;tcy;&amp;rcy;&amp;ucy;&amp;pcy;&amp;pcy;&amp;ocy;&amp;vcy;&quot; &amp;vcy; &amp;bcy;&amp;lcy;&amp;ocy;&amp;kcy;&amp;acy;&amp;dcy;&amp;ncy;&amp;ocy;&amp;mcy; &amp;Lcy;&amp;iecy;&amp;ncy;&amp;icy;&amp;ncy;&amp;gcy;&amp;rcy;&amp;acy;&amp;d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09" y="1298558"/>
            <a:ext cx="64031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13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esktop\0032-05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272"/>
            <a:ext cx="4752528" cy="63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996952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 успех в проведении операции по полному снятию блокады Ленинграда Л. А. Говоров был награждён вторым </a:t>
            </a:r>
            <a:r>
              <a:rPr lang="ru-RU" sz="2400" b="1" dirty="0"/>
              <a:t>орденом Суворова I степени</a:t>
            </a:r>
            <a:r>
              <a:rPr lang="ru-RU" sz="2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07272"/>
            <a:ext cx="4033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ГОВОРОВ</a:t>
            </a:r>
          </a:p>
          <a:p>
            <a:r>
              <a:rPr lang="ru-RU" sz="2800" dirty="0" smtClean="0"/>
              <a:t>ЛЕОНИД</a:t>
            </a:r>
          </a:p>
          <a:p>
            <a:r>
              <a:rPr lang="ru-RU" sz="2800" dirty="0" smtClean="0"/>
              <a:t>АЛЕКСАНДРОВИЧ</a:t>
            </a:r>
          </a:p>
          <a:p>
            <a:endParaRPr lang="ru-RU" dirty="0"/>
          </a:p>
          <a:p>
            <a:r>
              <a:rPr lang="ru-RU" sz="2400" dirty="0" smtClean="0"/>
              <a:t>Маршал</a:t>
            </a:r>
          </a:p>
          <a:p>
            <a:r>
              <a:rPr lang="ru-RU" sz="2400" dirty="0" smtClean="0"/>
              <a:t>Советского Союза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771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112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27 января 1944 года город был полностью освобожден от врагов. В честь выигранного </a:t>
            </a:r>
            <a:r>
              <a:rPr lang="ru-RU" sz="2400" dirty="0"/>
              <a:t>сражения над Невой прогремело 24 залпа торжественного салюта. </a:t>
            </a:r>
          </a:p>
        </p:txBody>
      </p:sp>
      <p:pic>
        <p:nvPicPr>
          <p:cNvPr id="4098" name="Picture 2" descr="http://fuza.ru/uploads/posts/2011-10/1317757365_8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0" y="1383147"/>
            <a:ext cx="7434296" cy="53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фашисты без объявления войны перешли границу Советского Союза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dn1.img22.rian.ru/images/39084/70/390847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0" y="1196752"/>
            <a:ext cx="724799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4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52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говорили, что Москва – это сердце России, а Ленинград ее душа. Как человек не может жить без души, так и страна потеряет свой боевой дух, когда лишится Ленинграда. Поэтому один из основных ударов они направили на этот город с целью стереть его с лица земли.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olyan.net/uploads/posts/2009-06/1245433881_16013004_blokad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8" y="2276872"/>
            <a:ext cx="7224000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007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года началась 900-дневная блокада Ленинграда.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&amp;Bcy;&amp;ocy;&amp;mcy;&amp;bcy;&amp;acy;&amp;rcy;&amp;dcy;&amp;icy;&amp;rcy;&amp;ocy;&amp;vcy;&amp;kcy;&amp;acy; &amp;lcy;&amp;iecy;&amp;ncy;&amp;icy;&amp;ncy;&amp;gcy;&amp;rcy;&amp;acy;&amp;dcy;&amp;acy;. &amp;Pcy;&amp;ocy;&amp;pcy;&amp;ycy;&amp;tcy;&amp;kcy;&amp;icy; &amp;ncy;&amp;acy;&amp;scy;&amp;tcy;&amp;ucy;&amp;pcy;&amp;lcy;&amp;iecy;&amp;ncy;&amp;icy;&amp;yacy; &amp;gcy;&amp;icy;&amp;tcy;&amp;lcy;&amp;iecy;&amp;rcy;&amp;ocy;&amp;vcy;&amp;tscy;&amp;iecy;&amp;vcy; &amp;ncy;&amp;acy; &amp;Lcy;&amp;iecy;&amp;ncy;&amp;icy;&amp;ncy;&amp;gcy;&amp;rcy;&amp;acy;&amp;dcy; &amp;ncy;&amp;icy;&amp;chcy;&amp;iecy;&amp;gcy;&amp;ocy; &amp;ncy;&amp;iecy; &amp;dcy;&amp;acy;&amp;lcy;&amp;icy;. &amp;Gcy;&amp;icy;&amp;tcy;&amp;lcy;&amp;iecy;&amp;rcy; &amp;pcy;&amp;rcy;&amp;iecy;&amp;dcy;&amp;pcy;&amp;ocy;&amp;chcy;&amp;iecy;&amp;lcy; &amp;scy;&amp;mcy;&amp;iecy;&amp;ncy;&amp;icy;&amp;tcy;&amp;softcy; &amp;tcy;&amp;acy;&amp;kcy;&amp;tcy;&amp;icy;&amp;kcy;&amp;ucy;. &amp;Ocy;&amp;ncy; &amp;scy;&amp;kcy;&amp;acy;&amp;zcy;&amp;acy;&amp;lcy;: «&amp;Ecy;&amp;tcy;&amp;ocy;&amp;tcy; &amp;gcy;&amp;ocy;&amp;rcy;&amp;ocy;&amp;dcy; &amp;ncy;&amp;acy;&amp;dcy;&amp;ocy; &amp;ucy;&amp;mcy;&amp;ocy;&amp;rcy;&amp;icy;&amp;tcy;&amp;softcy; &amp;gcy;&amp;ocy;&amp;lcy;&amp;ocy;&amp;dcy;&amp;ocy;&amp;mcy;. &amp;Pcy;&amp;iecy;&amp;rcy;&amp;iecy;&amp;rcy;&amp;iecy;&amp;zcy;&amp;acy;&amp;tcy;&amp;softcy; &amp;vcy;&amp;scy;&amp;iecy; &amp;pcy;&amp;ucy;&amp;tcy;&amp;icy; &amp;pcy;&amp;ocy;&amp;dcy;&amp;vcy;&amp;ocy;&amp;zcy;&amp;acy;, &amp;chcy;&amp;tcy;&amp;ocy;&amp;bcy;&amp;ycy; &amp;tcy;&amp;ucy;&amp;dcy;&amp;acy; &amp;mcy;&amp;ycy;&amp;shcy;&amp;softcy; &amp;ncy;&amp;iecy; &amp;mcy;&amp;ocy;&amp;gcy;&amp;lcy;&amp;acy; &amp;pcy;&amp;rcy;&amp;ocy;&amp;scy;&amp;kcy;&amp;ocy;&amp;chcy;&amp;icy;&amp;tcy;&amp;softcy;. &amp;Ncy;&amp;iecy;&amp;shchcy;&amp;acy;&amp;dcy;&amp;ncy;&amp;ocy; &amp;bcy;&amp;ocy;&amp;mcy;&amp;bcy;&amp;icy;&amp;tcy;&amp;softcy; &amp;scy; &amp;vcy;&amp;ocy;&amp;zcy;&amp;dcy;&amp;ucy;&amp;khcy;&amp;acy;, &amp;icy; &amp;tcy;&amp;ocy;&amp;gcy;&amp;dcy;&amp;acy; &amp;gcy;&amp;ocy;&amp;rcy;&amp;ocy;&amp;dcy; &amp;rcy;&amp;ucy;&amp;khcy;&amp;ncy;&amp;iecy;&amp;tcy;, &amp;kcy;&amp;acy;&amp;kcy; &amp;pcy;&amp;iecy;&amp;rcy;&amp;iecy;&amp;zcy;&amp;rcy;&amp;iecy;&amp;lcy;&amp;ycy;&amp;jcy; &amp;pcy;&amp;lcy;&amp;ocy;&amp;dcy;». &amp;Ncy;&amp;acy;&amp;chcy;&amp;acy;&amp;lcy;&amp;icy;&amp;scy;&amp;softcy; &amp;pcy;&amp;ocy;&amp;scy;&amp;tcy;&amp;ocy;&amp;yacy;&amp;ncy;&amp;ncy;&amp;ycy;&amp;iecy; &amp;bcy;&amp;ocy;&amp;mcy;&amp;bcy;&amp;iecy;&amp;zhcy;&amp;kcy;&amp;icy; &amp;gcy;&amp;ocy;&amp;rcy;&amp;ocy;&amp;dcy;&amp;acy;. &amp;Zcy;&amp;acy; &amp;vcy;&amp;rcy;&amp;iecy;&amp;mcy;&amp;yacy; &amp;bcy;&amp;lcy;&amp;ocy;&amp;kcy;&amp;acy;&amp;dcy;&amp;ycy; &amp;ncy;&amp;iecy;&amp;mcy;&amp;tscy;&amp;ycy; &amp;ocy;&amp;bcy;&amp;rcy;&amp;ucy;&amp;shcy;&amp;icy;&amp;lcy;&amp;icy; &amp;ncy;&amp;acy; &amp;Lcy;&amp;iecy;&amp;ncy;&amp;icy;&amp;ncy;&amp;gcy;&amp;rcy;&amp;acy;&amp;dcy; 100 000 &amp;bcy;&amp;ocy;&amp;mcy;&amp;bcy; &amp;icy; 50 000 &amp;scy;&amp;ncy;&amp;acy;&amp;rcy;&amp;yacy;&amp;dcy;&amp;ocy;&amp;v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9455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3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жители мужественно обороняли свой город. Мужчины и вчерашние десятиклассники стали солдатами, первыми создав армию народного ополчения.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zhankoi-rada.gov.ua/data/files/news/2010/05/1%20may/7322Death_to_facists_unit_Simferopol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8" y="1394373"/>
            <a:ext cx="8121600" cy="5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56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52845"/>
            <a:ext cx="39805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енщины рыли окопы вокруг города.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Bcy;&amp;lcy;&amp;ocy;&amp;kcy;&amp;acy;&amp;dcy;&amp;ncy;&amp;ycy;&amp;jcy; &amp;Lcy;&amp;iecy;&amp;ncy;&amp;icy;&amp;ncy;&amp;gcy;&amp;rcy;&amp;acy;&amp;dcy; &amp;Fcy;&amp;Ocy;&amp;Tcy;&amp;O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723" y="332656"/>
            <a:ext cx="4452211" cy="29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ics2.pokazuha.ru/p442/6/2/5424239e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1" y="3645024"/>
            <a:ext cx="4437133" cy="28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461410"/>
            <a:ext cx="3980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устанавливали противотанковые укрепления.</a:t>
            </a:r>
          </a:p>
        </p:txBody>
      </p:sp>
    </p:spTree>
    <p:extLst>
      <p:ext uri="{BB962C8B-B14F-4D97-AF65-F5344CB8AC3E}">
        <p14:creationId xmlns:p14="http://schemas.microsoft.com/office/powerpoint/2010/main" val="407815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07"/>
            <a:ext cx="4824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не просто выживал, он давал фронту танки и самолеты. За 900 героических дней более 2000 танков, 1500 самолетов, 150 тяжелых орудий, 12000 минометов и пулеметов, 10 миллионов снарядов и мин.</a:t>
            </a:r>
          </a:p>
          <a:p>
            <a:pPr algn="just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заводах и фабриках работали женщины, старики и инвалиды, потому что все мужчины ушли на фронт. Но рабочих рук не хватало. Тогда на помощь пришли мальчишки. </a:t>
            </a:r>
          </a:p>
        </p:txBody>
      </p:sp>
      <p:pic>
        <p:nvPicPr>
          <p:cNvPr id="4098" name="Picture 2" descr="http://gorod.tomsk.ru/uploads/56967/1304685882/3701567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155607"/>
            <a:ext cx="42005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50.radikal.ru/i127/1201/be/b0490cb0ce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16" y="3284984"/>
            <a:ext cx="4204045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63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769" y="1700808"/>
            <a:ext cx="4816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несмотря на героическое сопротивление наших войск, фашисты вышли к Неве, перерезав железную дорогу, связывавшую Ленинград со страной.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подошли так близко, что могли рассматривать  город в бинокль. Они заняли Пулковские высоты.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4" y="456968"/>
            <a:ext cx="416232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4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99112"/>
            <a:ext cx="8918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Снабжать город приходилось довольно сложным путем. Подвозили по железной дороге к восточному берегу Ладожского озера, затем до прекращения навигации продукты грузили на баржи и водным путем доставляли до специально построенной железнодорожной ветки, а затем доставляли в Ленинград. Это был тонкий ручеек, лишь в малой степени удовлетворявший потребности Ленинградцев. С приходом зимы трасса, названная Дорогой жизни стала проходить по льду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www.stihi.ru/pics/2011/11/22/2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58" y="3081564"/>
            <a:ext cx="537741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7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272</TotalTime>
  <Words>396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</dc:creator>
  <cp:lastModifiedBy>Lenovo</cp:lastModifiedBy>
  <cp:revision>36</cp:revision>
  <dcterms:created xsi:type="dcterms:W3CDTF">2014-01-19T19:04:14Z</dcterms:created>
  <dcterms:modified xsi:type="dcterms:W3CDTF">2018-04-05T08:10:50Z</dcterms:modified>
</cp:coreProperties>
</file>