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2" r:id="rId6"/>
    <p:sldId id="259" r:id="rId7"/>
    <p:sldId id="273" r:id="rId8"/>
    <p:sldId id="260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5" r:id="rId19"/>
    <p:sldId id="270" r:id="rId20"/>
    <p:sldId id="26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87" autoAdjust="0"/>
  </p:normalViewPr>
  <p:slideViewPr>
    <p:cSldViewPr snapToGrid="0">
      <p:cViewPr varScale="1">
        <p:scale>
          <a:sx n="72" d="100"/>
          <a:sy n="72" d="100"/>
        </p:scale>
        <p:origin x="-90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34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40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25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18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92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9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02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22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26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13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483EB-6525-46A6-979E-FC69BC638633}" type="datetimeFigureOut">
              <a:rPr lang="ru-RU" smtClean="0"/>
              <a:t>10.06.2019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7EA3A-06E3-4C6A-AB1E-25BD79B697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1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" y="986436"/>
            <a:ext cx="11887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Мой г</a:t>
            </a:r>
            <a:r>
              <a:rPr lang="ru-RU" sz="9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ерой Великой Отечественной Войны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9583" y="5393575"/>
            <a:ext cx="5088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Выполнил: </a:t>
            </a:r>
            <a:r>
              <a:rPr lang="ru-RU" sz="2400" dirty="0">
                <a:solidFill>
                  <a:schemeClr val="accent1"/>
                </a:solidFill>
              </a:rPr>
              <a:t>Холкин Егор, 8-Д </a:t>
            </a:r>
            <a:r>
              <a:rPr lang="ru-RU" sz="2400" dirty="0" smtClean="0">
                <a:solidFill>
                  <a:schemeClr val="accent1"/>
                </a:solidFill>
              </a:rPr>
              <a:t>класс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Руководитель: Шведова Ирина Александровна.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5200" y="314562"/>
            <a:ext cx="225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МБОУ СОШ №15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955" y="5972416"/>
            <a:ext cx="247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2019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г. Сургут</a:t>
            </a:r>
          </a:p>
        </p:txBody>
      </p:sp>
    </p:spTree>
    <p:extLst>
      <p:ext uri="{BB962C8B-B14F-4D97-AF65-F5344CB8AC3E}">
        <p14:creationId xmlns:p14="http://schemas.microsoft.com/office/powerpoint/2010/main" val="21865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3" y="262438"/>
            <a:ext cx="4798094" cy="6173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3092" y="889843"/>
            <a:ext cx="399784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За эти подвиги Фёдору Петровичу Пуртову присвоено звание Героя Советского Союза и медаль «Золотая звезда», которую на фотографии вы видите у него на груди. 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645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35478"/>
            <a:ext cx="8221565" cy="2220643"/>
          </a:xfrm>
        </p:spPr>
        <p:txBody>
          <a:bodyPr>
            <a:noAutofit/>
          </a:bodyPr>
          <a:lstStyle/>
          <a:p>
            <a:r>
              <a:rPr lang="ru-RU" sz="2800" dirty="0"/>
              <a:t>В 1961 году Ф. П. Пуртов поступил в Московскую военную академию им. Фрунзе, которую закончил в 1963 году.</a:t>
            </a:r>
            <a:br>
              <a:rPr lang="ru-RU" sz="2800" dirty="0"/>
            </a:br>
            <a:r>
              <a:rPr lang="ru-RU" sz="2800" dirty="0"/>
              <a:t>Позже он служил в Московском, Прибалтийском, Прикарпатском и Киевском военных округах. Потом генеральным штабом был направлен в Африку, в частности в Судан.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7" y="2778444"/>
            <a:ext cx="6785215" cy="3953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72" y="757661"/>
            <a:ext cx="2837303" cy="2825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1566" y="3663940"/>
            <a:ext cx="34703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Настольная медаль, которую давали за отличное окончание академии</a:t>
            </a:r>
          </a:p>
        </p:txBody>
      </p:sp>
    </p:spTree>
    <p:extLst>
      <p:ext uri="{BB962C8B-B14F-4D97-AF65-F5344CB8AC3E}">
        <p14:creationId xmlns:p14="http://schemas.microsoft.com/office/powerpoint/2010/main" val="30735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3219"/>
            <a:ext cx="12099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 1974 году вышел на пенсию. Поселился в Черкассах, затем</a:t>
            </a:r>
            <a:br>
              <a:rPr lang="ru-RU" sz="2800" dirty="0"/>
            </a:br>
            <a:r>
              <a:rPr lang="ru-RU" sz="2800" dirty="0"/>
              <a:t>в 1991 году вместе с семьей переехал в Харьков.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94" y="1208539"/>
            <a:ext cx="6331600" cy="4904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5412" y="6199404"/>
            <a:ext cx="898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Фёдор Пуртов в 2013 году</a:t>
            </a:r>
          </a:p>
        </p:txBody>
      </p:sp>
    </p:spTree>
    <p:extLst>
      <p:ext uri="{BB962C8B-B14F-4D97-AF65-F5344CB8AC3E}">
        <p14:creationId xmlns:p14="http://schemas.microsoft.com/office/powerpoint/2010/main" val="2407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53" y="188854"/>
            <a:ext cx="5140394" cy="6786104"/>
          </a:xfrm>
        </p:spPr>
        <p:txBody>
          <a:bodyPr>
            <a:noAutofit/>
          </a:bodyPr>
          <a:lstStyle/>
          <a:p>
            <a:r>
              <a:rPr lang="ru-RU" sz="3200" dirty="0"/>
              <a:t> В Харькове Ф. П. Пуртов до конца своих дней принимал активное участие в работе общественных ветеранских организаций, проводил большую военно-патриотическую работу среди детей и молодежи на уроках мужества в учреждениях образования.</a:t>
            </a:r>
            <a:r>
              <a:rPr lang="ru-RU" sz="3600" dirty="0"/>
              <a:t> </a:t>
            </a:r>
            <a:br>
              <a:rPr lang="ru-RU" sz="3600" dirty="0"/>
            </a:b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52" y="188854"/>
            <a:ext cx="6475149" cy="5484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1654" y="5916058"/>
            <a:ext cx="6235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Фёдор Петрович Пуртов в парадной форме, 2015 год</a:t>
            </a:r>
          </a:p>
        </p:txBody>
      </p:sp>
    </p:spTree>
    <p:extLst>
      <p:ext uri="{BB962C8B-B14F-4D97-AF65-F5344CB8AC3E}">
        <p14:creationId xmlns:p14="http://schemas.microsoft.com/office/powerpoint/2010/main" val="16419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761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Награждён: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80" y="2274582"/>
            <a:ext cx="11259239" cy="3994016"/>
          </a:xfrm>
        </p:spPr>
        <p:txBody>
          <a:bodyPr/>
          <a:lstStyle/>
          <a:p>
            <a:r>
              <a:rPr lang="ru-RU" sz="3200" dirty="0"/>
              <a:t>медалью «Золотая звезда Героя Советского Союза»</a:t>
            </a:r>
          </a:p>
          <a:p>
            <a:r>
              <a:rPr lang="ru-RU" sz="3200" dirty="0"/>
              <a:t>орденом Ленина</a:t>
            </a:r>
          </a:p>
          <a:p>
            <a:r>
              <a:rPr lang="ru-RU" sz="3200" dirty="0"/>
              <a:t>орденом Боевого Красного знамени</a:t>
            </a:r>
          </a:p>
          <a:p>
            <a:r>
              <a:rPr lang="ru-RU" sz="3200" dirty="0"/>
              <a:t>двумя орденами Отечественной войны І степени и одним </a:t>
            </a:r>
            <a:r>
              <a:rPr lang="en-US" sz="3200" dirty="0"/>
              <a:t>II</a:t>
            </a:r>
            <a:r>
              <a:rPr lang="ru-RU" sz="3200" dirty="0"/>
              <a:t> степени</a:t>
            </a:r>
          </a:p>
          <a:p>
            <a:r>
              <a:rPr lang="ru-RU" sz="3200" dirty="0"/>
              <a:t>двумя орденами Красной Звезды</a:t>
            </a:r>
          </a:p>
          <a:p>
            <a:r>
              <a:rPr lang="ru-RU" sz="3200" dirty="0"/>
              <a:t>и многими другими наградами…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520" y="-476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Знаки памяти: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8" y="1476260"/>
            <a:ext cx="3533130" cy="4710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078" y="6323683"/>
            <a:ext cx="372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Бюст в городе Ханты-Мансийске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10" y="1277956"/>
            <a:ext cx="6126319" cy="3338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1444" y="4834293"/>
            <a:ext cx="658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Имя Фёдора Петровича на стеле героев, в городе Черкассах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0442" y="5710046"/>
            <a:ext cx="7194703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/>
              <a:t>Одна из улиц в Ханты-Мансийске названа его фамилией</a:t>
            </a:r>
          </a:p>
        </p:txBody>
      </p:sp>
    </p:spTree>
    <p:extLst>
      <p:ext uri="{BB962C8B-B14F-4D97-AF65-F5344CB8AC3E}">
        <p14:creationId xmlns:p14="http://schemas.microsoft.com/office/powerpoint/2010/main" val="30812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1" y="510363"/>
            <a:ext cx="10629558" cy="5305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3576" y="6116804"/>
            <a:ext cx="90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Памятный знак Пуртову Федору Петровичу в городе Харьков</a:t>
            </a:r>
          </a:p>
        </p:txBody>
      </p:sp>
    </p:spTree>
    <p:extLst>
      <p:ext uri="{BB962C8B-B14F-4D97-AF65-F5344CB8AC3E}">
        <p14:creationId xmlns:p14="http://schemas.microsoft.com/office/powerpoint/2010/main" val="1684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2" y="1116419"/>
            <a:ext cx="11924177" cy="563692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318B45-AE01-4368-9E94-922985AED15E}"/>
              </a:ext>
            </a:extLst>
          </p:cNvPr>
          <p:cNvSpPr txBox="1"/>
          <p:nvPr/>
        </p:nvSpPr>
        <p:spPr>
          <a:xfrm>
            <a:off x="765637" y="104660"/>
            <a:ext cx="1065730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Федор Петрович Пуртов умер 16 сентября 2017, на 97-м году жизни. Он похоронен на Аллее почетных харьковчан</a:t>
            </a:r>
          </a:p>
        </p:txBody>
      </p:sp>
    </p:spTree>
    <p:extLst>
      <p:ext uri="{BB962C8B-B14F-4D97-AF65-F5344CB8AC3E}">
        <p14:creationId xmlns:p14="http://schemas.microsoft.com/office/powerpoint/2010/main" val="33424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B8B612-3EED-4FD0-8EC5-0EFF031A8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851"/>
            <a:ext cx="10515600" cy="385029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Вклад Фёдора Петровича в победу над фашистской Германией действительно весом. Именно в таких, самоотверженных, бесстрашных людях в полную силу выражается русское мужество! Мы чтили и будем чтить впредь то, как наши предки жертвовали собой ради нас, ради нашего будущего, и мы должны стараться чтобы их подвиги были нисколько не напрасны, и наша Родина процветала и развивалась!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1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316857" cy="5859405"/>
          </a:xfrm>
        </p:spPr>
        <p:txBody>
          <a:bodyPr/>
          <a:lstStyle/>
          <a:p>
            <a:r>
              <a:rPr lang="ru-RU" sz="9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979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020" y="305326"/>
            <a:ext cx="7068924" cy="1973108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Пуртов Фёдор Петрович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5" y="533025"/>
            <a:ext cx="4435575" cy="5833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58591" y="1816769"/>
            <a:ext cx="531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Герой Советского Союза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925" y="2552968"/>
            <a:ext cx="63791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457200" indent="-457200">
              <a:buFont typeface="Arial" panose="020B0604020202020204" pitchFamily="34" charset="0"/>
              <a:buChar char="•"/>
              <a:defRPr sz="2800" b="1"/>
            </a:lvl1pPr>
          </a:lstStyle>
          <a:p>
            <a:r>
              <a:rPr lang="ru-RU" dirty="0"/>
              <a:t>12 марта 1920 года - 16 сентября 2017 г.</a:t>
            </a:r>
          </a:p>
          <a:p>
            <a:endParaRPr lang="ru-RU" dirty="0"/>
          </a:p>
          <a:p>
            <a:r>
              <a:rPr lang="ru-RU" dirty="0"/>
              <a:t>Село Бахчун, Ярховского района Тюменской области.</a:t>
            </a:r>
          </a:p>
          <a:p>
            <a:endParaRPr lang="ru-RU" dirty="0"/>
          </a:p>
          <a:p>
            <a:r>
              <a:rPr lang="ru-RU" dirty="0"/>
              <a:t>Командир артиллерийского дивизиона</a:t>
            </a:r>
          </a:p>
        </p:txBody>
      </p:sp>
    </p:spTree>
    <p:extLst>
      <p:ext uri="{BB962C8B-B14F-4D97-AF65-F5344CB8AC3E}">
        <p14:creationId xmlns:p14="http://schemas.microsoft.com/office/powerpoint/2010/main" val="12906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619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www.warheroes.ru</a:t>
            </a:r>
            <a:endParaRPr lang="ru-RU" sz="3200" dirty="0"/>
          </a:p>
          <a:p>
            <a:endParaRPr lang="ru-RU" sz="3200" dirty="0"/>
          </a:p>
          <a:p>
            <a:r>
              <a:rPr lang="en-US" sz="3200" dirty="0"/>
              <a:t>www.city.kharkov.ua</a:t>
            </a:r>
            <a:endParaRPr lang="ru-RU" sz="3200" dirty="0"/>
          </a:p>
          <a:p>
            <a:endParaRPr lang="ru-RU" sz="3200" dirty="0"/>
          </a:p>
          <a:p>
            <a:r>
              <a:rPr lang="en-US" sz="3200" dirty="0"/>
              <a:t>ru.wikipedia.org</a:t>
            </a:r>
            <a:endParaRPr lang="ru-RU" sz="3200" dirty="0"/>
          </a:p>
          <a:p>
            <a:endParaRPr lang="ru-RU" sz="3200" dirty="0"/>
          </a:p>
          <a:p>
            <a:r>
              <a:rPr lang="en-US" sz="3200" dirty="0"/>
              <a:t>www.google.ru</a:t>
            </a:r>
            <a:endParaRPr lang="ru-RU" sz="3200" dirty="0"/>
          </a:p>
          <a:p>
            <a:endParaRPr lang="en-US" sz="3200" dirty="0"/>
          </a:p>
          <a:p>
            <a:r>
              <a:rPr lang="ru-RU" sz="3200" dirty="0"/>
              <a:t>другие…</a:t>
            </a:r>
          </a:p>
        </p:txBody>
      </p:sp>
    </p:spTree>
    <p:extLst>
      <p:ext uri="{BB962C8B-B14F-4D97-AF65-F5344CB8AC3E}">
        <p14:creationId xmlns:p14="http://schemas.microsoft.com/office/powerpoint/2010/main" val="35990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9211F6-3265-417B-89F4-FD7F3AFBB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142" y="1798767"/>
            <a:ext cx="10825716" cy="3260466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В 1943 году Пуртов Ф.П. воевал на Курской дуге, где командовал артиллерийским дивизионом. Он принимал участие в боях на Орловско-Курской дуге, прорывал вражескую оборону в Беларуси, освобождал Польшу, форсировал Западный Буг, Вислу, Одер, штурмовал Берлин.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54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6" y="743977"/>
            <a:ext cx="5690939" cy="4008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951" y="5320732"/>
            <a:ext cx="463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Артиллерия на Курской Дуге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743977"/>
            <a:ext cx="5702968" cy="40084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40821" y="5320732"/>
            <a:ext cx="462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Артиллерия под Берлином</a:t>
            </a:r>
          </a:p>
        </p:txBody>
      </p:sp>
    </p:spTree>
    <p:extLst>
      <p:ext uri="{BB962C8B-B14F-4D97-AF65-F5344CB8AC3E}">
        <p14:creationId xmlns:p14="http://schemas.microsoft.com/office/powerpoint/2010/main" val="6931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D5BCAF-63A0-4259-8027-AA96C69FC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435935"/>
            <a:ext cx="11632017" cy="6251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Особенно Фёдор Петрович отличился при форсировании реки Вислы.</a:t>
            </a:r>
          </a:p>
          <a:p>
            <a:r>
              <a:rPr lang="ru-RU" dirty="0"/>
              <a:t>31 июля 1944 года командир Пуртов получил боевую задачу: во взаимодействии с пехотой выбить противника с важных высот, прорвать оборону врага у деревень Барычка и Шляхетский Лес. Нужно было любой ценой расширить плацдарм на завоеванном левом берегу Вислы.</a:t>
            </a:r>
          </a:p>
          <a:p>
            <a:r>
              <a:rPr lang="ru-RU" dirty="0"/>
              <a:t>Гитлеровцы создали у Барычки и Шляхетского Леса целую систему оборонительных сооружений. Три господствующие высоты позволяли им держать под огнём всю окружающую местность.</a:t>
            </a:r>
          </a:p>
          <a:p>
            <a:r>
              <a:rPr lang="ru-RU" dirty="0"/>
              <a:t>Невзирая на ожесточенный огонь противника, Пуртов решил с взводом управления и с расчетами двух орудий переправиться через реку, туда, где кипел бой. Артиллерия гитлеровцев неистовствовала. Орудия всех калибров обрушили огонь на переправу. Артиллеристы Пуртова раздобыли рыбацкие лодки, наскоро связали плоты и все-таки переправились с орудиями на другой берег.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20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57" y="279253"/>
            <a:ext cx="8881685" cy="5369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9815" y="5943601"/>
            <a:ext cx="673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Форсирование Вислы советскими войсками</a:t>
            </a:r>
          </a:p>
        </p:txBody>
      </p:sp>
    </p:spTree>
    <p:extLst>
      <p:ext uri="{BB962C8B-B14F-4D97-AF65-F5344CB8AC3E}">
        <p14:creationId xmlns:p14="http://schemas.microsoft.com/office/powerpoint/2010/main" val="37180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823435-4D79-498E-9D23-77A970A60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44" y="382772"/>
            <a:ext cx="11472530" cy="6294475"/>
          </a:xfrm>
        </p:spPr>
        <p:txBody>
          <a:bodyPr>
            <a:normAutofit/>
          </a:bodyPr>
          <a:lstStyle/>
          <a:p>
            <a:r>
              <a:rPr lang="ru-RU" dirty="0"/>
              <a:t>Бой за высоту «146» разгорелся с особым упорством. У гитлеровцев было шесть зенитных установок, одно орудие среднего калибра. Плотная огневая завеса не давала возможности нашим пехотинцам поднять голову от земли.</a:t>
            </a:r>
          </a:p>
          <a:p>
            <a:r>
              <a:rPr lang="ru-RU" dirty="0"/>
              <a:t>Капитан Пуртов часть бойцов из взвода управления послал в подкрепление батальону пехоты. Поставил орудия на открытые позиции и ударил по врагу прямой наводкой. Подавив зенитные установки и разбив пушку, он поднялся в рост и с криком «За Родину!» устремился на врага. За командиром бросился взвод артиллеристов, поднялась пехота. Высота была взята штурмом. Гитлеровцы оставили на поле боя около роты своих солдат.</a:t>
            </a:r>
          </a:p>
          <a:p>
            <a:r>
              <a:rPr lang="ru-RU" dirty="0"/>
              <a:t>2 августа, перед рассветом, Пуртов переправил на другой берег второй огневой взвод четвертой и всю шестую батарею. Теперь на рубеже наших войск сосредоточился мощный артиллерийский кулак.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28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59" y="184680"/>
            <a:ext cx="9602654" cy="53967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6307" y="5927799"/>
            <a:ext cx="874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Переправка артиллерийского орудия через реку</a:t>
            </a:r>
          </a:p>
        </p:txBody>
      </p:sp>
    </p:spTree>
    <p:extLst>
      <p:ext uri="{BB962C8B-B14F-4D97-AF65-F5344CB8AC3E}">
        <p14:creationId xmlns:p14="http://schemas.microsoft.com/office/powerpoint/2010/main" val="23233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6042FB-F150-4225-876E-5395FD54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8" y="329608"/>
            <a:ext cx="11568222" cy="6188149"/>
          </a:xfrm>
        </p:spPr>
        <p:txBody>
          <a:bodyPr>
            <a:normAutofit/>
          </a:bodyPr>
          <a:lstStyle/>
          <a:p>
            <a:r>
              <a:rPr lang="ru-RU" dirty="0"/>
              <a:t>3 августа противник попытался вернуть потерянные рубежи. Он бросил в бой крупные силы и сумел потеснить наши части из деревни Барычки. Но Пуртов удачно разместил орудия на высотках и открыл огонь по вражеским цепям и по обнаруженной батарее. Батарея противника замолчала. Артиллеристы расстреляли более взвода немецких солдат и офицеров. Контратака гитлеровцев захлебнулась. Наши пехотинцы поднялись и вновь взяли деревню Барычка.</a:t>
            </a:r>
          </a:p>
          <a:p>
            <a:r>
              <a:rPr lang="ru-RU" dirty="0"/>
              <a:t>Однако фашисты не успокоились. В течение трёх дней бросались они на позиции наших войск. Восемь контратак отразили артиллеристы и пехотинцы. Задача - расширить плацдарм на берегу реки Вислы - была выполнена блестяще.</a:t>
            </a:r>
          </a:p>
          <a:p>
            <a:r>
              <a:rPr lang="ru-RU" dirty="0"/>
              <a:t>6 августа, когда ещё гремела артиллерийская канонада, когда солдаты добивали последние резервы гитлеровцев, командир полка написал донесение командующему фронтом о геройских действиях командира 2-го дивизиона.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3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789</Words>
  <Application>Microsoft Office PowerPoint</Application>
  <PresentationFormat>Произвольный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Пуртов Фёдор Петрович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1961 году Ф. П. Пуртов поступил в Московскую военную академию им. Фрунзе, которую закончил в 1963 году. Позже он служил в Московском, Прибалтийском, Прикарпатском и Киевском военных округах. Потом генеральным штабом был направлен в Африку, в частности в Судан.</vt:lpstr>
      <vt:lpstr>Презентация PowerPoint</vt:lpstr>
      <vt:lpstr> В Харькове Ф. П. Пуртов до конца своих дней принимал активное участие в работе общественных ветеранских организаций, проводил большую военно-патриотическую работу среди детей и молодежи на уроках мужества в учреждениях образования.  </vt:lpstr>
      <vt:lpstr>Награждён:</vt:lpstr>
      <vt:lpstr>Знаки памяти:</vt:lpstr>
      <vt:lpstr>Презентация PowerPoint</vt:lpstr>
      <vt:lpstr>Презентация PowerPoint</vt:lpstr>
      <vt:lpstr>Презентация PowerPoint</vt:lpstr>
      <vt:lpstr>Спасибо за внимание!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Холкин</dc:creator>
  <cp:lastModifiedBy>Елена Викторовна Заречнева</cp:lastModifiedBy>
  <cp:revision>35</cp:revision>
  <dcterms:created xsi:type="dcterms:W3CDTF">2017-05-14T16:55:05Z</dcterms:created>
  <dcterms:modified xsi:type="dcterms:W3CDTF">2019-06-10T06:40:32Z</dcterms:modified>
</cp:coreProperties>
</file>