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59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9"/>
    <p:penClr>
      <a:srgbClr val="FF0000"/>
    </p:penClr>
  </p:showPr>
  <p:clrMru>
    <a:srgbClr val="F6FC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39" autoAdjust="0"/>
  </p:normalViewPr>
  <p:slideViewPr>
    <p:cSldViewPr>
      <p:cViewPr varScale="1">
        <p:scale>
          <a:sx n="93" d="100"/>
          <a:sy n="93" d="100"/>
        </p:scale>
        <p:origin x="-49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45A1-2D69-49EB-AE79-A8DCA522E438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EC9B-65C0-4E8A-9F17-7DAEB776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45A1-2D69-49EB-AE79-A8DCA522E438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EC9B-65C0-4E8A-9F17-7DAEB776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45A1-2D69-49EB-AE79-A8DCA522E438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EC9B-65C0-4E8A-9F17-7DAEB776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45A1-2D69-49EB-AE79-A8DCA522E438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EC9B-65C0-4E8A-9F17-7DAEB776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45A1-2D69-49EB-AE79-A8DCA522E438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EC9B-65C0-4E8A-9F17-7DAEB776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45A1-2D69-49EB-AE79-A8DCA522E438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EC9B-65C0-4E8A-9F17-7DAEB776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45A1-2D69-49EB-AE79-A8DCA522E438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EC9B-65C0-4E8A-9F17-7DAEB776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45A1-2D69-49EB-AE79-A8DCA522E438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EC9B-65C0-4E8A-9F17-7DAEB776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45A1-2D69-49EB-AE79-A8DCA522E438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EC9B-65C0-4E8A-9F17-7DAEB776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45A1-2D69-49EB-AE79-A8DCA522E438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EC9B-65C0-4E8A-9F17-7DAEB776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45A1-2D69-49EB-AE79-A8DCA522E438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EC9B-65C0-4E8A-9F17-7DAEB776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445A1-2D69-49EB-AE79-A8DCA522E438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CEC9B-65C0-4E8A-9F17-7DAEB776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bakuelee\Desktop\&#1059;&#1076;&#1080;&#1074;&#1080;&#1090;&#1077;&#1083;&#1100;&#1085;&#1099;&#1081;%20&#1084;&#1080;&#1088;%20&#1086;&#1088;&#1092;&#1086;&#1075;&#1088;&#1072;&#1092;&#1080;&#1080;\&#1082;&#1072;&#1088;&#1090;&#1080;&#1085;&#1082;&#1080;\_mp4.avi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rdmara\Desktop\sphere worl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624"/>
            <a:ext cx="9144000" cy="4571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83768" y="0"/>
            <a:ext cx="4320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урока: </a:t>
            </a: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764704"/>
            <a:ext cx="67067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«Удивительный мир </a:t>
            </a:r>
          </a:p>
          <a:p>
            <a:pPr algn="ctr"/>
            <a:r>
              <a:rPr lang="ru-RU" sz="5400" b="1" i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Орфографии»</a:t>
            </a:r>
            <a:endParaRPr lang="ru-RU" sz="5400" b="1" i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5795da27a6ce5156215c2b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_mp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akuelee\Desktop\fd56bb9920eae9166b251ec815251610.jpg"/>
          <p:cNvPicPr>
            <a:picLocks noChangeAspect="1" noChangeArrowheads="1"/>
          </p:cNvPicPr>
          <p:nvPr/>
        </p:nvPicPr>
        <p:blipFill>
          <a:blip r:embed="rId2" cstate="print"/>
          <a:srcRect t="17092" b="2470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4005064"/>
            <a:ext cx="4821320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Планета </a:t>
            </a: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Орфография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kardmara\Desktop\Глаго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0648"/>
            <a:ext cx="5832648" cy="3830106"/>
          </a:xfrm>
          <a:prstGeom prst="rect">
            <a:avLst/>
          </a:prstGeom>
          <a:noFill/>
        </p:spPr>
      </p:pic>
      <p:pic>
        <p:nvPicPr>
          <p:cNvPr id="3079" name="Picture 7" descr="C:\Users\kardmara\Desktop\Continents-640x3201.jpg"/>
          <p:cNvPicPr>
            <a:picLocks noChangeAspect="1" noChangeArrowheads="1"/>
          </p:cNvPicPr>
          <p:nvPr/>
        </p:nvPicPr>
        <p:blipFill>
          <a:blip r:embed="rId3" cstate="print"/>
          <a:srcRect l="46708" t="47638" r="8202"/>
          <a:stretch>
            <a:fillRect/>
          </a:stretch>
        </p:blipFill>
        <p:spPr bwMode="auto">
          <a:xfrm rot="5400000">
            <a:off x="3319667" y="1789244"/>
            <a:ext cx="3284984" cy="6852528"/>
          </a:xfrm>
          <a:prstGeom prst="rect">
            <a:avLst/>
          </a:prstGeom>
          <a:noFill/>
        </p:spPr>
      </p:pic>
      <p:pic>
        <p:nvPicPr>
          <p:cNvPr id="3081" name="Picture 9" descr="C:\Users\kardmara\Desktop\Continents-640x320.jpg"/>
          <p:cNvPicPr>
            <a:picLocks noChangeAspect="1" noChangeArrowheads="1"/>
          </p:cNvPicPr>
          <p:nvPr/>
        </p:nvPicPr>
        <p:blipFill>
          <a:blip r:embed="rId4" cstate="print"/>
          <a:srcRect l="11306" r="6515"/>
          <a:stretch>
            <a:fillRect/>
          </a:stretch>
        </p:blipFill>
        <p:spPr bwMode="auto">
          <a:xfrm>
            <a:off x="251520" y="908720"/>
            <a:ext cx="3960440" cy="360311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88640"/>
            <a:ext cx="42584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Прилагательное</a:t>
            </a:r>
            <a:endParaRPr lang="ru-RU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3789040"/>
            <a:ext cx="28232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Причастие</a:t>
            </a:r>
            <a:endParaRPr lang="ru-RU" sz="4400" b="1" cap="none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88835" y="116632"/>
            <a:ext cx="17730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Глагол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2204864"/>
            <a:ext cx="86409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ущ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2276872"/>
            <a:ext cx="638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-ин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07704" y="1196752"/>
            <a:ext cx="7970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енн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43808" y="1556792"/>
            <a:ext cx="7745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ющ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7584" y="1772816"/>
            <a:ext cx="4603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69123" y="1412776"/>
            <a:ext cx="8114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вш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55776" y="2780928"/>
            <a:ext cx="5757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ую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40424" y="1268760"/>
            <a:ext cx="9525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(не)…</a:t>
            </a:r>
            <a:endParaRPr lang="ru-RU" sz="2400" b="1" cap="none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92080" y="2492896"/>
            <a:ext cx="6960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400" b="1" spc="50" dirty="0" err="1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ящ</a:t>
            </a:r>
            <a:endParaRPr lang="ru-RU" sz="2400" b="1" cap="none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23728" y="1628800"/>
            <a:ext cx="6831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ом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60232" y="1556792"/>
            <a:ext cx="6713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-ем</a:t>
            </a:r>
            <a:endParaRPr lang="ru-RU" sz="2400" b="1" cap="none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16216" y="2564904"/>
            <a:ext cx="8386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400" b="1" spc="50" dirty="0" err="1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к-ск</a:t>
            </a:r>
            <a:endParaRPr lang="ru-RU" sz="2400" b="1" spc="50" dirty="0" smtClean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5229200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онн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24128" y="4653136"/>
            <a:ext cx="7970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енн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56176" y="5445224"/>
            <a:ext cx="9525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(не)…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67744" y="2060848"/>
            <a:ext cx="6896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-им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03648" y="1844824"/>
            <a:ext cx="7633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ишь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131840" y="1988840"/>
            <a:ext cx="7473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ешь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71800" y="2348880"/>
            <a:ext cx="9525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(не)…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10717" y="2420888"/>
            <a:ext cx="8146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шё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40152" y="2276872"/>
            <a:ext cx="6944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400" b="1" spc="50" dirty="0" err="1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ащ</a:t>
            </a:r>
            <a:endParaRPr lang="ru-RU" sz="2400" b="1" cap="none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028384" y="1844824"/>
            <a:ext cx="6190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-ан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524328" y="2780928"/>
            <a:ext cx="6206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400" b="1" spc="50" dirty="0" err="1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</a:t>
            </a:r>
            <a:endParaRPr lang="ru-RU" sz="2400" b="1" spc="50" dirty="0" smtClean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88224" y="1916832"/>
            <a:ext cx="5725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ые</a:t>
            </a:r>
            <a:endParaRPr lang="ru-RU" sz="2400" b="1" spc="50" dirty="0" smtClean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44008" y="2636912"/>
            <a:ext cx="5703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ем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796136" y="2852936"/>
            <a:ext cx="9380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шённ</a:t>
            </a:r>
            <a:endParaRPr lang="ru-RU" sz="2400" b="1" spc="50" dirty="0" smtClean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286790" y="1772816"/>
            <a:ext cx="7601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r>
              <a:rPr lang="ru-RU" sz="2400" b="1" spc="50" dirty="0" err="1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endParaRPr lang="ru-RU" sz="2400" b="1" spc="50" dirty="0" smtClean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20272" y="2204864"/>
            <a:ext cx="11839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2400" b="1" spc="50" dirty="0" err="1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</a:t>
            </a:r>
            <a:r>
              <a:rPr lang="ru-RU" sz="24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ru-RU" sz="2400" b="1" spc="50" dirty="0" err="1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ят</a:t>
            </a:r>
            <a:endParaRPr lang="ru-RU" sz="2400" b="1" spc="50" dirty="0" smtClean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228184" y="1268760"/>
            <a:ext cx="6735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r>
              <a:rPr lang="ru-RU" sz="24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843808" y="4725144"/>
            <a:ext cx="4724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ет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96136" y="5877272"/>
            <a:ext cx="5790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76056" y="5373216"/>
            <a:ext cx="518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ое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788024" y="4869160"/>
            <a:ext cx="10040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-ют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5805264"/>
            <a:ext cx="7053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39110" y="5085184"/>
            <a:ext cx="7264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чь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91880" y="4797152"/>
            <a:ext cx="13548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ова-ева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355976" y="5445224"/>
            <a:ext cx="5982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шо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652120" y="4149080"/>
            <a:ext cx="14253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ива-ыва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1619672" y="1340768"/>
            <a:ext cx="216024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1835696" y="1340768"/>
            <a:ext cx="152400" cy="22440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2123728" y="1124744"/>
            <a:ext cx="216024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2339752" y="1124744"/>
            <a:ext cx="216024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971600" y="1700808"/>
            <a:ext cx="144016" cy="2160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1115616" y="1700808"/>
            <a:ext cx="144016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059832" y="1484784"/>
            <a:ext cx="216024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3275856" y="1484784"/>
            <a:ext cx="216024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endCxn id="32" idx="0"/>
          </p:cNvCxnSpPr>
          <p:nvPr/>
        </p:nvCxnSpPr>
        <p:spPr>
          <a:xfrm flipV="1">
            <a:off x="2483768" y="2060848"/>
            <a:ext cx="128782" cy="14401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endCxn id="32" idx="0"/>
          </p:cNvCxnSpPr>
          <p:nvPr/>
        </p:nvCxnSpPr>
        <p:spPr>
          <a:xfrm flipH="1" flipV="1">
            <a:off x="2612550" y="2060848"/>
            <a:ext cx="159250" cy="14401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691680" y="2276872"/>
            <a:ext cx="128782" cy="14401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 flipV="1">
            <a:off x="1835696" y="2276872"/>
            <a:ext cx="159250" cy="14401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2339752" y="1556792"/>
            <a:ext cx="216024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 flipV="1">
            <a:off x="2555776" y="1556792"/>
            <a:ext cx="216024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827584" y="2204864"/>
            <a:ext cx="216024" cy="14401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endCxn id="16" idx="0"/>
          </p:cNvCxnSpPr>
          <p:nvPr/>
        </p:nvCxnSpPr>
        <p:spPr>
          <a:xfrm flipH="1" flipV="1">
            <a:off x="1043608" y="2204864"/>
            <a:ext cx="216024" cy="14401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5508104" y="2420888"/>
            <a:ext cx="216024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 flipV="1">
            <a:off x="5724128" y="2420888"/>
            <a:ext cx="216024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V="1">
            <a:off x="6156176" y="2204864"/>
            <a:ext cx="216024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 flipV="1">
            <a:off x="6372200" y="2204864"/>
            <a:ext cx="216024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 flipV="1">
            <a:off x="7812360" y="1700808"/>
            <a:ext cx="216024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V="1">
            <a:off x="7668344" y="1700808"/>
            <a:ext cx="144016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flipH="1" flipV="1">
            <a:off x="7380312" y="1700808"/>
            <a:ext cx="144016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V="1">
            <a:off x="7308304" y="1700808"/>
            <a:ext cx="72008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 flipV="1">
            <a:off x="8316416" y="1772816"/>
            <a:ext cx="216024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8172400" y="1772816"/>
            <a:ext cx="144016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H="1" flipV="1">
            <a:off x="7884368" y="2708920"/>
            <a:ext cx="144016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7740352" y="2708920"/>
            <a:ext cx="144016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H="1" flipV="1">
            <a:off x="6300192" y="2708920"/>
            <a:ext cx="288032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V="1">
            <a:off x="6084168" y="2708920"/>
            <a:ext cx="216024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H="1" flipV="1">
            <a:off x="4932040" y="2564904"/>
            <a:ext cx="216024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V="1">
            <a:off x="4716016" y="2564904"/>
            <a:ext cx="216024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 flipV="1">
            <a:off x="7092280" y="2564904"/>
            <a:ext cx="144016" cy="14401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V="1">
            <a:off x="7020272" y="2564904"/>
            <a:ext cx="72008" cy="14401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flipH="1" flipV="1">
            <a:off x="6804248" y="2564904"/>
            <a:ext cx="72008" cy="14401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flipV="1">
            <a:off x="6732240" y="2564904"/>
            <a:ext cx="72008" cy="14401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H="1" flipV="1">
            <a:off x="7020272" y="1484784"/>
            <a:ext cx="216024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flipV="1">
            <a:off x="6876256" y="1484784"/>
            <a:ext cx="144016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4" name="Прямоугольник 153"/>
          <p:cNvSpPr/>
          <p:nvPr/>
        </p:nvSpPr>
        <p:spPr>
          <a:xfrm>
            <a:off x="1403648" y="1916832"/>
            <a:ext cx="648072" cy="2880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3131840" y="2060848"/>
            <a:ext cx="648072" cy="2880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2555776" y="2852936"/>
            <a:ext cx="504056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8" name="Прямая соединительная линия 157"/>
          <p:cNvCxnSpPr/>
          <p:nvPr/>
        </p:nvCxnSpPr>
        <p:spPr>
          <a:xfrm>
            <a:off x="2123728" y="2780928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2123728" y="2852936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1" name="Прямоугольник 160"/>
          <p:cNvSpPr/>
          <p:nvPr/>
        </p:nvSpPr>
        <p:spPr>
          <a:xfrm>
            <a:off x="2339752" y="2492896"/>
            <a:ext cx="432048" cy="2880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6588224" y="1412776"/>
            <a:ext cx="216024" cy="28803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6660232" y="1988840"/>
            <a:ext cx="43204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7236296" y="2276872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7812360" y="2276872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7" name="Прямая соединительная линия 166"/>
          <p:cNvCxnSpPr/>
          <p:nvPr/>
        </p:nvCxnSpPr>
        <p:spPr>
          <a:xfrm>
            <a:off x="6300192" y="1628800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>
            <a:off x="6300192" y="1700808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 flipH="1">
            <a:off x="6660232" y="1268760"/>
            <a:ext cx="72008" cy="1440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>
            <a:off x="5868144" y="3212976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>
            <a:off x="5868144" y="3284984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 flipV="1">
            <a:off x="3707904" y="4725144"/>
            <a:ext cx="216024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flipH="1" flipV="1">
            <a:off x="3923928" y="4725144"/>
            <a:ext cx="216024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 flipV="1">
            <a:off x="4283968" y="4725144"/>
            <a:ext cx="216024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flipH="1" flipV="1">
            <a:off x="4499992" y="4725144"/>
            <a:ext cx="216024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flipV="1">
            <a:off x="6444208" y="4077072"/>
            <a:ext cx="216024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 flipH="1" flipV="1">
            <a:off x="6660232" y="4077072"/>
            <a:ext cx="216024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/>
          <p:nvPr/>
        </p:nvCxnSpPr>
        <p:spPr>
          <a:xfrm flipV="1">
            <a:off x="5868144" y="4077072"/>
            <a:ext cx="216024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 flipH="1" flipV="1">
            <a:off x="6084168" y="4077072"/>
            <a:ext cx="216024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 flipV="1">
            <a:off x="5940152" y="4581128"/>
            <a:ext cx="216024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/>
          <p:nvPr/>
        </p:nvCxnSpPr>
        <p:spPr>
          <a:xfrm flipH="1" flipV="1">
            <a:off x="6156176" y="4581128"/>
            <a:ext cx="216024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 flipV="1">
            <a:off x="3995936" y="5229200"/>
            <a:ext cx="216024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 flipH="1" flipV="1">
            <a:off x="4211960" y="5229200"/>
            <a:ext cx="288032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 flipV="1">
            <a:off x="6084168" y="5877272"/>
            <a:ext cx="72008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flipH="1" flipV="1">
            <a:off x="6156176" y="5877272"/>
            <a:ext cx="72008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flipV="1">
            <a:off x="5868144" y="5877272"/>
            <a:ext cx="72008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 flipH="1" flipV="1">
            <a:off x="5940152" y="5877272"/>
            <a:ext cx="72008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flipV="1">
            <a:off x="6084168" y="5157192"/>
            <a:ext cx="72008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flipH="1" flipV="1">
            <a:off x="6012160" y="5229200"/>
            <a:ext cx="216024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 flipV="1">
            <a:off x="4716016" y="5445224"/>
            <a:ext cx="72008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/>
          <p:cNvCxnSpPr/>
          <p:nvPr/>
        </p:nvCxnSpPr>
        <p:spPr>
          <a:xfrm flipH="1" flipV="1">
            <a:off x="4788024" y="5445224"/>
            <a:ext cx="72008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 flipV="1">
            <a:off x="4860032" y="5445224"/>
            <a:ext cx="72008" cy="72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/>
          <p:nvPr/>
        </p:nvCxnSpPr>
        <p:spPr>
          <a:xfrm>
            <a:off x="5868144" y="5445224"/>
            <a:ext cx="14401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247"/>
          <p:cNvCxnSpPr/>
          <p:nvPr/>
        </p:nvCxnSpPr>
        <p:spPr>
          <a:xfrm>
            <a:off x="5868144" y="5517232"/>
            <a:ext cx="14401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/>
        </p:nvCxnSpPr>
        <p:spPr>
          <a:xfrm>
            <a:off x="5076056" y="6165304"/>
            <a:ext cx="14401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/>
          <p:nvPr/>
        </p:nvCxnSpPr>
        <p:spPr>
          <a:xfrm>
            <a:off x="5076056" y="6237312"/>
            <a:ext cx="14401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250"/>
          <p:cNvCxnSpPr/>
          <p:nvPr/>
        </p:nvCxnSpPr>
        <p:spPr>
          <a:xfrm>
            <a:off x="4427984" y="5805264"/>
            <a:ext cx="2160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251"/>
          <p:cNvCxnSpPr/>
          <p:nvPr/>
        </p:nvCxnSpPr>
        <p:spPr>
          <a:xfrm>
            <a:off x="4427984" y="5877272"/>
            <a:ext cx="2160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6" name="Прямоугольник 255"/>
          <p:cNvSpPr/>
          <p:nvPr/>
        </p:nvSpPr>
        <p:spPr>
          <a:xfrm>
            <a:off x="2843808" y="4797152"/>
            <a:ext cx="432048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Прямоугольник 257"/>
          <p:cNvSpPr/>
          <p:nvPr/>
        </p:nvSpPr>
        <p:spPr>
          <a:xfrm>
            <a:off x="5076056" y="5517232"/>
            <a:ext cx="504056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 260"/>
          <p:cNvSpPr/>
          <p:nvPr/>
        </p:nvSpPr>
        <p:spPr>
          <a:xfrm>
            <a:off x="4860032" y="4941168"/>
            <a:ext cx="360040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 261"/>
          <p:cNvSpPr/>
          <p:nvPr/>
        </p:nvSpPr>
        <p:spPr>
          <a:xfrm>
            <a:off x="5292080" y="4941168"/>
            <a:ext cx="432048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 262"/>
          <p:cNvSpPr/>
          <p:nvPr/>
        </p:nvSpPr>
        <p:spPr>
          <a:xfrm>
            <a:off x="5220072" y="5949280"/>
            <a:ext cx="432048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 flipV="1">
            <a:off x="1403648" y="1412776"/>
            <a:ext cx="144016" cy="14401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1547664" y="1412776"/>
            <a:ext cx="72008" cy="14401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2" name="Прямоугольник 141"/>
          <p:cNvSpPr/>
          <p:nvPr/>
        </p:nvSpPr>
        <p:spPr>
          <a:xfrm>
            <a:off x="6436576" y="4509120"/>
            <a:ext cx="14334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слитное/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дефисное</a:t>
            </a:r>
            <a:endPara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написание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ardmara\Desktop\45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2780928"/>
            <a:ext cx="819807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spc="200" dirty="0" smtClean="0">
                <a:ln w="2921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Орфографические </a:t>
            </a:r>
          </a:p>
          <a:p>
            <a:pPr algn="ctr"/>
            <a:r>
              <a:rPr lang="ru-RU" sz="7200" b="1" spc="200" dirty="0" smtClean="0">
                <a:ln w="2921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джунгли</a:t>
            </a:r>
            <a:endParaRPr lang="ru-RU" sz="7200" b="1" spc="200" dirty="0">
              <a:ln w="2921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rdmara\Desktop\ju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116632"/>
            <a:ext cx="4752528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1.(Не)се…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ные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осенью озимые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2.Вовсе (не)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огорч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ный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3.(Не)совет…вал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4.Холщ…вые мешки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5.Дальн… дорогу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6.Ничуть (не)веселый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7.Зажеч…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8.(Не)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…кий, а вежливый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916832"/>
            <a:ext cx="396044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1.(Древне)русский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2.(Не)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вежестве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 люди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Он (не)году…т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4.Увид…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вший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5.Мороз трескуч…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6.Стел…щи…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травы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7.Услыш…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8.(Не)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оконч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ны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    произведения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429000"/>
            <a:ext cx="4752528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1.(Не)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серебр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ный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кубок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2.Карман…е часы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3.Леле…л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4.Ошибка (не)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исправл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…на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5.Оберега…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ый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6.(Не)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постро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разруш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ый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7.Теч…т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8.Встан…те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rdmara\Desktop\gor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692696"/>
            <a:ext cx="41831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Горы слов</a:t>
            </a: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rdmara\Desktop\gora01.jpg"/>
          <p:cNvPicPr>
            <a:picLocks noChangeAspect="1" noChangeArrowheads="1"/>
          </p:cNvPicPr>
          <p:nvPr/>
        </p:nvPicPr>
        <p:blipFill>
          <a:blip r:embed="rId2" cstate="print"/>
          <a:srcRect b="8921"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1872208" cy="40010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(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Не) подаренные цветы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Далеко (не) законченная работа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Стратегия (не) продумана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(Не) увядшие на клумбе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052736"/>
            <a:ext cx="1944216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Комната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украше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…а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Бойцы мужествен…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Черчен…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мною схема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4.Позолочен…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листья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188640"/>
            <a:ext cx="180020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Окруж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нный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забором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Печ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…т пироги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Парч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…вый наряд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Хорош…го человека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980728"/>
            <a:ext cx="1512168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Зажеч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 факел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Ландыш пахуч…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Споёш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 песню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Съеш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…те фрукты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188640"/>
            <a:ext cx="2051720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Увид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…л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Раста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вший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Подстрел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нная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утка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Завис…л от мнения окружающих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797152"/>
            <a:ext cx="77048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Найдите 4-е лишнее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ardmara\Desktop\x_942b0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380969" cy="6741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63888" y="3861048"/>
            <a:ext cx="13681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ишь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206084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2564904"/>
            <a:ext cx="14401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ущ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3068960"/>
            <a:ext cx="12520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-ем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6326" y="2636912"/>
            <a:ext cx="1805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499992" y="1988840"/>
            <a:ext cx="360040" cy="3600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4860032" y="1988840"/>
            <a:ext cx="360040" cy="3600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644008" y="2996952"/>
            <a:ext cx="288032" cy="3600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779912" y="3933056"/>
            <a:ext cx="1080120" cy="50405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932040" y="2996952"/>
            <a:ext cx="360040" cy="3600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635896" y="2492896"/>
            <a:ext cx="432048" cy="43204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067944" y="2492896"/>
            <a:ext cx="432048" cy="43204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940152" y="2492896"/>
            <a:ext cx="360040" cy="3600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508104" y="2492896"/>
            <a:ext cx="432048" cy="3600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004048" y="3861048"/>
            <a:ext cx="1008112" cy="43204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48064" y="3645024"/>
            <a:ext cx="76495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278</Words>
  <Application>Microsoft Office PowerPoint</Application>
  <PresentationFormat>Экран (4:3)</PresentationFormat>
  <Paragraphs>118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kardymon maria</dc:creator>
  <cp:lastModifiedBy>Бакулина Елена Евгеньевна</cp:lastModifiedBy>
  <cp:revision>54</cp:revision>
  <dcterms:created xsi:type="dcterms:W3CDTF">2016-10-14T07:16:22Z</dcterms:created>
  <dcterms:modified xsi:type="dcterms:W3CDTF">2016-11-11T12:13:15Z</dcterms:modified>
</cp:coreProperties>
</file>