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4"/>
  </p:notesMasterIdLst>
  <p:sldIdLst>
    <p:sldId id="257" r:id="rId2"/>
    <p:sldId id="269" r:id="rId3"/>
    <p:sldId id="272" r:id="rId4"/>
    <p:sldId id="273" r:id="rId5"/>
    <p:sldId id="274" r:id="rId6"/>
    <p:sldId id="275" r:id="rId7"/>
    <p:sldId id="271" r:id="rId8"/>
    <p:sldId id="268" r:id="rId9"/>
    <p:sldId id="25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59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D0EB1-7D5B-42B8-A6A4-E6CC8CBF33F9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16613-7E26-4530-A6BC-89358AD2D8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2157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987568B-64D9-4A79-8A27-D8BABB94501B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0DA12F-3F84-4A87-9066-9997745B5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568B-64D9-4A79-8A27-D8BABB94501B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A12F-3F84-4A87-9066-9997745B5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568B-64D9-4A79-8A27-D8BABB94501B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A12F-3F84-4A87-9066-9997745B5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568B-64D9-4A79-8A27-D8BABB94501B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A12F-3F84-4A87-9066-9997745B5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568B-64D9-4A79-8A27-D8BABB94501B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A12F-3F84-4A87-9066-9997745B5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568B-64D9-4A79-8A27-D8BABB94501B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A12F-3F84-4A87-9066-9997745B5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568B-64D9-4A79-8A27-D8BABB94501B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A12F-3F84-4A87-9066-9997745B5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568B-64D9-4A79-8A27-D8BABB94501B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A12F-3F84-4A87-9066-9997745B5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568B-64D9-4A79-8A27-D8BABB94501B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A12F-3F84-4A87-9066-9997745B5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568B-64D9-4A79-8A27-D8BABB94501B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A12F-3F84-4A87-9066-9997745B5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568B-64D9-4A79-8A27-D8BABB94501B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A12F-3F84-4A87-9066-9997745B5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987568B-64D9-4A79-8A27-D8BABB94501B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0DA12F-3F84-4A87-9066-9997745B5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643050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smtClean="0">
                <a:ln w="19050">
                  <a:solidFill>
                    <a:schemeClr val="tx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Знания имей </a:t>
            </a:r>
            <a:r>
              <a:rPr lang="ru-RU" sz="4800" b="1" dirty="0" smtClean="0">
                <a:ln w="19050">
                  <a:solidFill>
                    <a:schemeClr val="tx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отличные по теме: </a:t>
            </a:r>
          </a:p>
          <a:p>
            <a:pPr algn="ctr"/>
            <a:r>
              <a:rPr lang="ru-RU" sz="4800" b="1" dirty="0" smtClean="0">
                <a:ln w="19050">
                  <a:solidFill>
                    <a:schemeClr val="tx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«Дроби десятичные»!</a:t>
            </a:r>
            <a:endParaRPr lang="ru-RU" sz="4800" b="1" dirty="0">
              <a:ln w="19050">
                <a:solidFill>
                  <a:schemeClr val="tx1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94551"/>
              </p:ext>
            </p:extLst>
          </p:nvPr>
        </p:nvGraphicFramePr>
        <p:xfrm>
          <a:off x="3" y="357166"/>
          <a:ext cx="9143997" cy="6309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</a:tblGrid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3.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к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4.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5.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п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6.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7.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8.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о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9.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д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6320165"/>
              </p:ext>
            </p:extLst>
          </p:nvPr>
        </p:nvGraphicFramePr>
        <p:xfrm>
          <a:off x="3" y="357166"/>
          <a:ext cx="9143997" cy="6309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</a:tblGrid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4.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5.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п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6.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7.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8.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о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9.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д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923272"/>
              </p:ext>
            </p:extLst>
          </p:nvPr>
        </p:nvGraphicFramePr>
        <p:xfrm>
          <a:off x="3" y="357166"/>
          <a:ext cx="9143997" cy="6309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</a:tblGrid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5.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п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6.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7.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8.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о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9.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д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6441116"/>
              </p:ext>
            </p:extLst>
          </p:nvPr>
        </p:nvGraphicFramePr>
        <p:xfrm>
          <a:off x="3" y="357166"/>
          <a:ext cx="9143997" cy="6309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</a:tblGrid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ж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6.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7.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8.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о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9.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д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945277"/>
              </p:ext>
            </p:extLst>
          </p:nvPr>
        </p:nvGraphicFramePr>
        <p:xfrm>
          <a:off x="3" y="357166"/>
          <a:ext cx="9143997" cy="6309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</a:tblGrid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ж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6.</a:t>
                      </a: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7.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8.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о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9.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д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6773349"/>
              </p:ext>
            </p:extLst>
          </p:nvPr>
        </p:nvGraphicFramePr>
        <p:xfrm>
          <a:off x="3" y="357166"/>
          <a:ext cx="9143997" cy="6309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</a:tblGrid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ж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6.</a:t>
                      </a: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7.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8.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о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9.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д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624913"/>
              </p:ext>
            </p:extLst>
          </p:nvPr>
        </p:nvGraphicFramePr>
        <p:xfrm>
          <a:off x="3" y="357166"/>
          <a:ext cx="9143997" cy="6309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</a:tblGrid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ж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6.</a:t>
                      </a: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7.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8.</a:t>
                      </a: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9.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д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8698962"/>
              </p:ext>
            </p:extLst>
          </p:nvPr>
        </p:nvGraphicFramePr>
        <p:xfrm>
          <a:off x="3" y="357166"/>
          <a:ext cx="9143997" cy="6309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</a:tblGrid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  <a:r>
                        <a:rPr lang="ru-RU" sz="16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ru-RU" sz="2000" b="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2000" b="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з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а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М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а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ь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к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ь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ь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Ж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ь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ы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а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ь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ы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ц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а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ь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ы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д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3060942"/>
              </p:ext>
            </p:extLst>
          </p:nvPr>
        </p:nvGraphicFramePr>
        <p:xfrm>
          <a:off x="3" y="357166"/>
          <a:ext cx="9143997" cy="6309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</a:tblGrid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  <a:r>
                        <a:rPr lang="ru-RU" sz="1600" b="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з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а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М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а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ь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к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ь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ь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Ж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ь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ы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7.</a:t>
                      </a:r>
                    </a:p>
                    <a:p>
                      <a:r>
                        <a:rPr lang="ru-RU" sz="2000" b="1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а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ь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ы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ц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а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ь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ы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д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b="1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b="1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Проверь и оцени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1    +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2   +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3    -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4   +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5    -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6    +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1922656"/>
              </p:ext>
            </p:extLst>
          </p:nvPr>
        </p:nvGraphicFramePr>
        <p:xfrm>
          <a:off x="714348" y="1071546"/>
          <a:ext cx="7643874" cy="48577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637833"/>
                <a:gridCol w="454149"/>
                <a:gridCol w="545991"/>
              </a:tblGrid>
              <a:tr h="539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8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-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-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263636"/>
            <a:ext cx="406746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«РАЗМИНКА»</a:t>
            </a:r>
            <a:endParaRPr lang="ru-RU" sz="4400" b="1" cap="none" spc="0" dirty="0">
              <a:ln w="19050">
                <a:solidFill>
                  <a:schemeClr val="tx1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Тест</a:t>
            </a:r>
            <a:endParaRPr lang="ru-RU" sz="60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75423119"/>
              </p:ext>
            </p:extLst>
          </p:nvPr>
        </p:nvGraphicFramePr>
        <p:xfrm>
          <a:off x="261539" y="2924944"/>
          <a:ext cx="4114800" cy="2458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864096"/>
                <a:gridCol w="1008112"/>
                <a:gridCol w="874440"/>
              </a:tblGrid>
              <a:tr h="1360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задания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6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sz="6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6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2746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ответ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2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1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2</a:t>
                      </a:r>
                      <a:endParaRPr lang="ru-RU" sz="6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4685103"/>
              </p:ext>
            </p:extLst>
          </p:nvPr>
        </p:nvGraphicFramePr>
        <p:xfrm>
          <a:off x="4788024" y="2924944"/>
          <a:ext cx="4176464" cy="246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008112"/>
                <a:gridCol w="1080120"/>
                <a:gridCol w="864096"/>
              </a:tblGrid>
              <a:tr h="130007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задания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6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sz="6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6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6535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ответ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2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b="0" dirty="0" smtClean="0"/>
                        <a:t>3</a:t>
                      </a:r>
                      <a:endParaRPr lang="ru-RU" sz="6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/>
                        <a:t>1</a:t>
                      </a:r>
                      <a:endParaRPr lang="ru-RU" sz="6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38819" y="220486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 вариант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222053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 вариант</a:t>
            </a:r>
            <a:endParaRPr lang="ru-RU" sz="28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     Дополнительное задание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43 + 17 = 6</a:t>
            </a:r>
          </a:p>
          <a:p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842 – 342 = 5</a:t>
            </a:r>
          </a:p>
          <a:p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 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5 = 7</a:t>
            </a:r>
          </a:p>
          <a:p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 – 27 = 603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63688" y="1484784"/>
            <a:ext cx="706712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  </a:t>
            </a:r>
            <a:r>
              <a:rPr lang="ru-RU" sz="8800" dirty="0" smtClean="0">
                <a:solidFill>
                  <a:schemeClr val="tx1"/>
                </a:solidFill>
              </a:rPr>
              <a:t>Желаю          успехов!</a:t>
            </a:r>
            <a:endParaRPr lang="ru-RU" sz="8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0589570"/>
              </p:ext>
            </p:extLst>
          </p:nvPr>
        </p:nvGraphicFramePr>
        <p:xfrm>
          <a:off x="714348" y="1071546"/>
          <a:ext cx="7643874" cy="48577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</a:tblGrid>
              <a:tr h="539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5,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9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8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-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-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285727"/>
            <a:ext cx="40674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«РАЗМИНКА»</a:t>
            </a:r>
            <a:endParaRPr lang="ru-RU" sz="4400" b="1" dirty="0">
              <a:ln w="19050">
                <a:solidFill>
                  <a:schemeClr val="tx1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824077"/>
              </p:ext>
            </p:extLst>
          </p:nvPr>
        </p:nvGraphicFramePr>
        <p:xfrm>
          <a:off x="714348" y="1071546"/>
          <a:ext cx="7643874" cy="48577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</a:tblGrid>
              <a:tr h="539752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9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8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-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4,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-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274577"/>
            <a:ext cx="40674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«РАЗМИНКА»</a:t>
            </a:r>
            <a:endParaRPr lang="ru-RU" sz="4400" b="1" dirty="0">
              <a:ln w="19050">
                <a:solidFill>
                  <a:schemeClr val="tx1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1849644"/>
              </p:ext>
            </p:extLst>
          </p:nvPr>
        </p:nvGraphicFramePr>
        <p:xfrm>
          <a:off x="714348" y="1071546"/>
          <a:ext cx="7643874" cy="48577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</a:tblGrid>
              <a:tr h="539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9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8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-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0,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-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285728"/>
            <a:ext cx="40674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«РАЗМИНКА»</a:t>
            </a:r>
            <a:endParaRPr lang="ru-RU" sz="4400" b="1" dirty="0">
              <a:ln w="19050">
                <a:solidFill>
                  <a:schemeClr val="tx1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9663078"/>
              </p:ext>
            </p:extLst>
          </p:nvPr>
        </p:nvGraphicFramePr>
        <p:xfrm>
          <a:off x="714348" y="1071546"/>
          <a:ext cx="7643874" cy="48577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</a:tblGrid>
              <a:tr h="539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9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8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-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-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9,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285727"/>
            <a:ext cx="40674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«РАЗМИНКА»</a:t>
            </a:r>
            <a:endParaRPr lang="ru-RU" sz="4400" b="1" dirty="0">
              <a:ln w="19050">
                <a:solidFill>
                  <a:schemeClr val="tx1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5572896"/>
              </p:ext>
            </p:extLst>
          </p:nvPr>
        </p:nvGraphicFramePr>
        <p:xfrm>
          <a:off x="714348" y="1071546"/>
          <a:ext cx="7643874" cy="48577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  <a:gridCol w="545991"/>
              </a:tblGrid>
              <a:tr h="539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9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8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-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-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9,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539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=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294365"/>
            <a:ext cx="40674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«РАЗМИНКА»</a:t>
            </a:r>
            <a:endParaRPr lang="ru-RU" sz="4400" b="1" dirty="0">
              <a:ln w="19050">
                <a:solidFill>
                  <a:schemeClr val="tx1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" y="357166"/>
          <a:ext cx="9143997" cy="6309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</a:tblGrid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1. </a:t>
                      </a:r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2.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з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3.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к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4.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5.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п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6.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7.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8.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о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9.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д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6493375"/>
              </p:ext>
            </p:extLst>
          </p:nvPr>
        </p:nvGraphicFramePr>
        <p:xfrm>
          <a:off x="3" y="357166"/>
          <a:ext cx="9143997" cy="6309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  <a:gridCol w="481263"/>
              </a:tblGrid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2.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з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3.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к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4.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5.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п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6.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л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7.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20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8.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о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95316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9.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FFFF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д</a:t>
                      </a:r>
                      <a:endParaRPr lang="ru-RU" sz="20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rgbClr val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1113</TotalTime>
  <Words>1158</Words>
  <Application>Microsoft Office PowerPoint</Application>
  <PresentationFormat>Экран (4:3)</PresentationFormat>
  <Paragraphs>1362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Остин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 Проверь и оцени</vt:lpstr>
      <vt:lpstr>Тест</vt:lpstr>
      <vt:lpstr>     Дополнительное задание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wwww</cp:lastModifiedBy>
  <cp:revision>24</cp:revision>
  <dcterms:created xsi:type="dcterms:W3CDTF">2019-01-20T12:38:31Z</dcterms:created>
  <dcterms:modified xsi:type="dcterms:W3CDTF">2019-02-25T06:37:34Z</dcterms:modified>
</cp:coreProperties>
</file>