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4" r:id="rId9"/>
    <p:sldId id="263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AECD3-92A3-4F54-85EC-56AAB59A5998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44F52-81CB-4373-980F-F50FCE92A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275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44F52-81CB-4373-980F-F50FCE92A28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561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2849-B0B0-43E2-9681-AA0D3DA9F27C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39AF-89DD-4782-97A3-8E89E586FD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2849-B0B0-43E2-9681-AA0D3DA9F27C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39AF-89DD-4782-97A3-8E89E586FD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2849-B0B0-43E2-9681-AA0D3DA9F27C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39AF-89DD-4782-97A3-8E89E586FD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2849-B0B0-43E2-9681-AA0D3DA9F27C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39AF-89DD-4782-97A3-8E89E586FD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2849-B0B0-43E2-9681-AA0D3DA9F27C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39AF-89DD-4782-97A3-8E89E586FD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2849-B0B0-43E2-9681-AA0D3DA9F27C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39AF-89DD-4782-97A3-8E89E586FD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2849-B0B0-43E2-9681-AA0D3DA9F27C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39AF-89DD-4782-97A3-8E89E586FD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2849-B0B0-43E2-9681-AA0D3DA9F27C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39AF-89DD-4782-97A3-8E89E586FD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2849-B0B0-43E2-9681-AA0D3DA9F27C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39AF-89DD-4782-97A3-8E89E586FD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2849-B0B0-43E2-9681-AA0D3DA9F27C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39AF-89DD-4782-97A3-8E89E586FD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2849-B0B0-43E2-9681-AA0D3DA9F27C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39AF-89DD-4782-97A3-8E89E586FD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42849-B0B0-43E2-9681-AA0D3DA9F27C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539AF-89DD-4782-97A3-8E89E586FD7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alib.weddance.ru/knigs65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5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choolnext.narod.ru/Suhomlinskii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951534" cy="26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03093" y="0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В.А.СУХОМЛИНСКИЙ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3486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7300" dirty="0" smtClean="0"/>
              <a:t>Что человеку </a:t>
            </a:r>
            <a:r>
              <a:rPr lang="ru-RU" sz="7300" dirty="0" smtClean="0"/>
              <a:t> необходимо,</a:t>
            </a: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 smtClean="0"/>
              <a:t>чтобы не испытывать муки совести, </a:t>
            </a:r>
            <a:br>
              <a:rPr lang="ru-RU" sz="7300" dirty="0" smtClean="0"/>
            </a:br>
            <a:r>
              <a:rPr lang="ru-RU" sz="7300" dirty="0" smtClean="0"/>
              <a:t>а жить с чистой совестью?</a:t>
            </a:r>
            <a:endParaRPr lang="ru-RU" sz="7300" dirty="0"/>
          </a:p>
        </p:txBody>
      </p:sp>
    </p:spTree>
    <p:extLst>
      <p:ext uri="{BB962C8B-B14F-4D97-AF65-F5344CB8AC3E}">
        <p14:creationId xmlns:p14="http://schemas.microsoft.com/office/powerpoint/2010/main" val="62649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/>
              <a:t>Воспитывать волю 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66951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60848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/>
              <a:t>Хвалить  ?  Ругать</a:t>
            </a:r>
            <a:endParaRPr lang="ru-RU" sz="8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11504"/>
            <a:ext cx="8462060" cy="611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91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600" b="1" i="1" u="sng" dirty="0" smtClean="0"/>
              <a:t>Тема урока: «Совесть»</a:t>
            </a:r>
            <a:endParaRPr lang="ru-RU" sz="6600" b="1" i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7787208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5400" dirty="0" smtClean="0"/>
              <a:t> 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Font typeface="Wingdings" pitchFamily="2" charset="2"/>
              <a:buChar char="v"/>
            </a:pPr>
            <a:r>
              <a:rPr lang="ru-RU" sz="5400" dirty="0"/>
              <a:t> </a:t>
            </a:r>
            <a:r>
              <a:rPr lang="ru-RU" sz="5400" dirty="0" smtClean="0"/>
              <a:t>Что такое совесть?</a:t>
            </a:r>
          </a:p>
          <a:p>
            <a:pPr lvl="0">
              <a:buFont typeface="Wingdings" pitchFamily="2" charset="2"/>
              <a:buChar char="v"/>
            </a:pPr>
            <a:r>
              <a:rPr lang="ru-RU" sz="5400" dirty="0" smtClean="0"/>
              <a:t>Различаются ли понятия стыд и совесть?</a:t>
            </a:r>
          </a:p>
          <a:p>
            <a:pPr>
              <a:buFont typeface="Wingdings" pitchFamily="2" charset="2"/>
              <a:buChar char="v"/>
            </a:pPr>
            <a:r>
              <a:rPr lang="ru-RU" sz="5400" dirty="0" smtClean="0"/>
              <a:t>Нужна </a:t>
            </a:r>
            <a:r>
              <a:rPr lang="ru-RU" sz="5400" dirty="0"/>
              <a:t>ли человеку совесть</a:t>
            </a:r>
            <a:r>
              <a:rPr lang="ru-RU" sz="5400" dirty="0" smtClean="0"/>
              <a:t>?</a:t>
            </a:r>
          </a:p>
          <a:p>
            <a:pPr marL="0" indent="0">
              <a:buNone/>
            </a:pPr>
            <a:endParaRPr lang="ru-RU" sz="5400" dirty="0" smtClean="0"/>
          </a:p>
          <a:p>
            <a:pPr>
              <a:buFont typeface="Wingdings" pitchFamily="2" charset="2"/>
              <a:buChar char="v"/>
            </a:pPr>
            <a:endParaRPr lang="ru-RU" sz="5400" dirty="0"/>
          </a:p>
          <a:p>
            <a:pPr>
              <a:buFont typeface="Wingdings" pitchFamily="2" charset="2"/>
              <a:buChar char="v"/>
            </a:pP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36831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60648"/>
            <a:ext cx="4968552" cy="3528392"/>
          </a:xfrm>
        </p:spPr>
        <p:txBody>
          <a:bodyPr/>
          <a:lstStyle/>
          <a:p>
            <a:r>
              <a:rPr lang="ru-RU" dirty="0" smtClean="0"/>
              <a:t>Древнегреческий философ</a:t>
            </a:r>
            <a:r>
              <a:rPr lang="ru-RU" dirty="0"/>
              <a:t/>
            </a:r>
            <a:br>
              <a:rPr lang="ru-RU" dirty="0"/>
            </a:br>
            <a:r>
              <a:rPr lang="ru-RU" sz="6600" dirty="0" err="1" smtClean="0"/>
              <a:t>Демокрит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http://opisanie.ucoz.ru/_nw/43/s504328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5" y="188640"/>
            <a:ext cx="409192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40968"/>
            <a:ext cx="432048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08520" y="5869651"/>
            <a:ext cx="4608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 </a:t>
            </a:r>
            <a:r>
              <a:rPr lang="ru-RU" sz="3600" dirty="0" smtClean="0"/>
              <a:t>460г. – 370г.  до н.э.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1983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u="sng" dirty="0" smtClean="0"/>
              <a:t>Результаты</a:t>
            </a:r>
            <a:r>
              <a:rPr lang="ru-RU" sz="4800" dirty="0" smtClean="0"/>
              <a:t>  </a:t>
            </a:r>
            <a:r>
              <a:rPr lang="ru-RU" sz="4800" b="1" u="sng" dirty="0" smtClean="0"/>
              <a:t>анкетирования:</a:t>
            </a:r>
            <a:br>
              <a:rPr lang="ru-RU" sz="4800" b="1" u="sng" dirty="0" smtClean="0"/>
            </a:br>
            <a:endParaRPr lang="ru-RU" sz="48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000" dirty="0" smtClean="0"/>
              <a:t>Стыдно за обман</a:t>
            </a:r>
          </a:p>
          <a:p>
            <a:r>
              <a:rPr lang="ru-RU" sz="4000" dirty="0" smtClean="0"/>
              <a:t>Стыдно за грубость к другим людям</a:t>
            </a:r>
          </a:p>
          <a:p>
            <a:r>
              <a:rPr lang="ru-RU" sz="4000" dirty="0" smtClean="0"/>
              <a:t>Стыдно за нарушение дисциплины</a:t>
            </a:r>
          </a:p>
          <a:p>
            <a:r>
              <a:rPr lang="ru-RU" sz="4000" dirty="0" smtClean="0"/>
              <a:t>Стыдно за глупую шутку</a:t>
            </a:r>
          </a:p>
          <a:p>
            <a:r>
              <a:rPr lang="ru-RU" sz="4000" dirty="0" smtClean="0"/>
              <a:t>Стыдно за отказ в помощи  близкому человеку.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11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908720"/>
            <a:ext cx="8784976" cy="1902073"/>
          </a:xfrm>
        </p:spPr>
        <p:txBody>
          <a:bodyPr>
            <a:normAutofit fontScale="90000"/>
          </a:bodyPr>
          <a:lstStyle/>
          <a:p>
            <a:r>
              <a:rPr lang="ru-RU" sz="8900" dirty="0" smtClean="0"/>
              <a:t>Стыд  </a:t>
            </a:r>
            <a:r>
              <a:rPr lang="ru-RU" sz="6600" dirty="0" smtClean="0"/>
              <a:t> 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sz="4900" dirty="0"/>
              <a:t>ЭТО ПРЕЖИВАНИЕ ПОЗОРА </a:t>
            </a:r>
            <a:r>
              <a:rPr lang="ru-RU" sz="4900" u="sng" dirty="0"/>
              <a:t>ПЕРЕД ДРУГИМИ ЛЮДЬМИ</a:t>
            </a:r>
            <a:br>
              <a:rPr lang="ru-RU" sz="4900" u="sng" dirty="0"/>
            </a:br>
            <a:endParaRPr lang="ru-RU" sz="4900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7772400" cy="2713856"/>
          </a:xfrm>
        </p:spPr>
        <p:txBody>
          <a:bodyPr>
            <a:normAutofit/>
          </a:bodyPr>
          <a:lstStyle/>
          <a:p>
            <a:r>
              <a:rPr lang="ru-RU" sz="7800" dirty="0" smtClean="0"/>
              <a:t>Совесть </a:t>
            </a:r>
            <a:r>
              <a:rPr lang="ru-RU" sz="5400" dirty="0" smtClean="0"/>
              <a:t>– это стыд </a:t>
            </a:r>
            <a:r>
              <a:rPr lang="ru-RU" sz="5400" u="sng" dirty="0" smtClean="0"/>
              <a:t>перед самим собой.</a:t>
            </a:r>
            <a:endParaRPr lang="ru-RU" sz="5400" u="sng" dirty="0"/>
          </a:p>
        </p:txBody>
      </p:sp>
    </p:spTree>
    <p:extLst>
      <p:ext uri="{BB962C8B-B14F-4D97-AF65-F5344CB8AC3E}">
        <p14:creationId xmlns:p14="http://schemas.microsoft.com/office/powerpoint/2010/main" val="206392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http://im4-tub-ru.yandex.net/i?id=16157255-20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162" y="3185592"/>
            <a:ext cx="585137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2-tub-ru.yandex.net/i?id=21279086-47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7" y="116632"/>
            <a:ext cx="477393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04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СОВЕСТЬ ЗАСТАВЛЯЕТ ГОВОРИТЬ </a:t>
            </a:r>
            <a:r>
              <a:rPr lang="ru-RU" sz="13800" dirty="0" smtClean="0"/>
              <a:t>СЕБЕ</a:t>
            </a:r>
            <a:r>
              <a:rPr lang="ru-RU" sz="5400" dirty="0" smtClean="0"/>
              <a:t>  ТОЛЬКО </a:t>
            </a:r>
            <a:r>
              <a:rPr lang="ru-RU" sz="9600" dirty="0" smtClean="0"/>
              <a:t>ПРАВДУ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46279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979" y="33327"/>
            <a:ext cx="8964488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sz="4800" dirty="0"/>
              <a:t>Без рук, без ног – калека, без совести – </a:t>
            </a:r>
            <a:r>
              <a:rPr lang="ru-RU" sz="4800" dirty="0" smtClean="0"/>
              <a:t>полчеловека.  </a:t>
            </a:r>
            <a:endParaRPr lang="ru-RU" sz="4800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sz="4800" dirty="0"/>
              <a:t> Вода все отмывает, кроме нечистой совести. </a:t>
            </a:r>
            <a:r>
              <a:rPr lang="ru-RU" sz="4800" dirty="0" smtClean="0"/>
              <a:t> </a:t>
            </a:r>
            <a:endParaRPr lang="ru-RU" sz="4800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sz="4800" dirty="0"/>
              <a:t>Вечно живет в страхе тот, у кого совесть нечиста. </a:t>
            </a:r>
            <a:r>
              <a:rPr lang="ru-RU" sz="4800" dirty="0" smtClean="0"/>
              <a:t> </a:t>
            </a:r>
            <a:endParaRPr lang="ru-RU" sz="4800" dirty="0"/>
          </a:p>
          <a:p>
            <a:endParaRPr lang="ru-RU" sz="4800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sz="4800" dirty="0"/>
              <a:t>В ком стыд, в том и совесть. </a:t>
            </a:r>
            <a:r>
              <a:rPr lang="ru-RU" sz="4800" dirty="0" smtClean="0"/>
              <a:t> </a:t>
            </a:r>
            <a:endParaRPr lang="ru-RU" sz="4800" dirty="0"/>
          </a:p>
          <a:p>
            <a:r>
              <a:rPr lang="ru-RU" sz="4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6455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2636"/>
            <a:ext cx="867645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ru-RU" sz="3600" dirty="0"/>
              <a:t>Чистая совесть обеспечивает уважение – даже низкий человек испытывает уважение к человеку порядочному.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dirty="0"/>
              <a:t>Чистая совесть даёт силы – для принятия справедливых решений.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dirty="0"/>
              <a:t>Чистая совесть даёт свободу – от </a:t>
            </a:r>
            <a:r>
              <a:rPr lang="ru-RU" sz="3600" dirty="0" smtClean="0"/>
              <a:t>  </a:t>
            </a:r>
            <a:r>
              <a:rPr lang="ru-RU" sz="3600" dirty="0"/>
              <a:t>злобы и душевной пустоты.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dirty="0"/>
              <a:t>Чистая совесть даёт возможность – видеть и ценить лучшие качества в каждом человеке.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dirty="0"/>
              <a:t> Чистая совесть даёт надежду – на изменение мира к лучшему.</a:t>
            </a:r>
          </a:p>
        </p:txBody>
      </p:sp>
    </p:spTree>
    <p:extLst>
      <p:ext uri="{BB962C8B-B14F-4D97-AF65-F5344CB8AC3E}">
        <p14:creationId xmlns:p14="http://schemas.microsoft.com/office/powerpoint/2010/main" val="308368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</TotalTime>
  <Words>189</Words>
  <Application>Microsoft Office PowerPoint</Application>
  <PresentationFormat>Экран (4:3)</PresentationFormat>
  <Paragraphs>34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Тема урока: «Совесть»</vt:lpstr>
      <vt:lpstr>Древнегреческий философ Демокрит </vt:lpstr>
      <vt:lpstr>Результаты  анкетирования: </vt:lpstr>
      <vt:lpstr>Стыд    – ЭТО ПРЕЖИВАНИЕ ПОЗОРА ПЕРЕД ДРУГИМИ ЛЮДЬМИ </vt:lpstr>
      <vt:lpstr>Презентация PowerPoint</vt:lpstr>
      <vt:lpstr>   СОВЕСТЬ ЗАСТАВЛЯЕТ ГОВОРИТЬ СЕБЕ  ТОЛЬКО ПРАВДУ</vt:lpstr>
      <vt:lpstr>Презентация PowerPoint</vt:lpstr>
      <vt:lpstr>Презентация PowerPoint</vt:lpstr>
      <vt:lpstr>       Что человеку  необходимо, чтобы не испытывать муки совести,  а жить с чистой совестью?</vt:lpstr>
      <vt:lpstr>Воспитывать волю </vt:lpstr>
      <vt:lpstr>Хвалить  ?  Ругать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Сергей</cp:lastModifiedBy>
  <cp:revision>28</cp:revision>
  <dcterms:created xsi:type="dcterms:W3CDTF">2012-12-28T07:00:33Z</dcterms:created>
  <dcterms:modified xsi:type="dcterms:W3CDTF">2013-02-27T18:30:08Z</dcterms:modified>
</cp:coreProperties>
</file>