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90" r:id="rId3"/>
    <p:sldId id="278" r:id="rId4"/>
    <p:sldId id="287" r:id="rId5"/>
    <p:sldId id="256" r:id="rId6"/>
    <p:sldId id="259" r:id="rId7"/>
    <p:sldId id="289" r:id="rId8"/>
    <p:sldId id="269" r:id="rId9"/>
    <p:sldId id="257" r:id="rId10"/>
    <p:sldId id="276" r:id="rId11"/>
    <p:sldId id="282" r:id="rId12"/>
    <p:sldId id="281" r:id="rId13"/>
    <p:sldId id="283" r:id="rId14"/>
    <p:sldId id="265" r:id="rId15"/>
    <p:sldId id="261" r:id="rId16"/>
    <p:sldId id="263" r:id="rId17"/>
    <p:sldId id="264" r:id="rId18"/>
    <p:sldId id="285" r:id="rId19"/>
    <p:sldId id="28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1F8B1-DBB9-43C2-A426-6C882268D543}" type="datetimeFigureOut">
              <a:rPr lang="ru-RU" smtClean="0"/>
              <a:t>06.04.2019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D9EE-6DA0-41A8-B69D-4E6F2738F23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3444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1F8B1-DBB9-43C2-A426-6C882268D543}" type="datetimeFigureOut">
              <a:rPr lang="ru-RU" smtClean="0"/>
              <a:t>06.04.2019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D9EE-6DA0-41A8-B69D-4E6F2738F23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5022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1F8B1-DBB9-43C2-A426-6C882268D543}" type="datetimeFigureOut">
              <a:rPr lang="ru-RU" smtClean="0"/>
              <a:t>06.04.2019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D9EE-6DA0-41A8-B69D-4E6F2738F23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9241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1F8B1-DBB9-43C2-A426-6C882268D543}" type="datetimeFigureOut">
              <a:rPr lang="ru-RU" smtClean="0"/>
              <a:t>06.04.2019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D9EE-6DA0-41A8-B69D-4E6F2738F23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2114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1F8B1-DBB9-43C2-A426-6C882268D543}" type="datetimeFigureOut">
              <a:rPr lang="ru-RU" smtClean="0"/>
              <a:t>06.04.2019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D9EE-6DA0-41A8-B69D-4E6F2738F23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4688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1F8B1-DBB9-43C2-A426-6C882268D543}" type="datetimeFigureOut">
              <a:rPr lang="ru-RU" smtClean="0"/>
              <a:t>06.04.2019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D9EE-6DA0-41A8-B69D-4E6F2738F23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1338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1F8B1-DBB9-43C2-A426-6C882268D543}" type="datetimeFigureOut">
              <a:rPr lang="ru-RU" smtClean="0"/>
              <a:t>06.04.2019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D9EE-6DA0-41A8-B69D-4E6F2738F23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2552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1F8B1-DBB9-43C2-A426-6C882268D543}" type="datetimeFigureOut">
              <a:rPr lang="ru-RU" smtClean="0"/>
              <a:t>06.04.2019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D9EE-6DA0-41A8-B69D-4E6F2738F23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2718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1F8B1-DBB9-43C2-A426-6C882268D543}" type="datetimeFigureOut">
              <a:rPr lang="ru-RU" smtClean="0"/>
              <a:t>06.04.2019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D9EE-6DA0-41A8-B69D-4E6F2738F23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8117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1F8B1-DBB9-43C2-A426-6C882268D543}" type="datetimeFigureOut">
              <a:rPr lang="ru-RU" smtClean="0"/>
              <a:t>06.04.2019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D9EE-6DA0-41A8-B69D-4E6F2738F23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1723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1F8B1-DBB9-43C2-A426-6C882268D543}" type="datetimeFigureOut">
              <a:rPr lang="ru-RU" smtClean="0"/>
              <a:t>06.04.2019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D9EE-6DA0-41A8-B69D-4E6F2738F23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1104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1F8B1-DBB9-43C2-A426-6C882268D543}" type="datetimeFigureOut">
              <a:rPr lang="ru-RU" smtClean="0"/>
              <a:t>06.04.2019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FD9EE-6DA0-41A8-B69D-4E6F2738F23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3941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0BEC4DB-43BA-47D7-B0A8-9BFB7DA15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1"/>
            <a:ext cx="9145069" cy="6857199"/>
          </a:xfrm>
          <a:prstGeom prst="rect">
            <a:avLst/>
          </a:prstGeom>
        </p:spPr>
      </p:pic>
      <p:pic>
        <p:nvPicPr>
          <p:cNvPr id="9218" name="Picture 2" descr="H:\А.С.Пушкин\New folder\S-P_0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" t="6948"/>
          <a:stretch/>
        </p:blipFill>
        <p:spPr bwMode="auto">
          <a:xfrm>
            <a:off x="1979712" y="1"/>
            <a:ext cx="56166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949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594" y="5445224"/>
            <a:ext cx="4312390" cy="1296144"/>
          </a:xfrm>
        </p:spPr>
        <p:txBody>
          <a:bodyPr>
            <a:normAutofit/>
          </a:bodyPr>
          <a:lstStyle/>
          <a:p>
            <a:r>
              <a:rPr lang="ru-RU" sz="1800" b="1" dirty="0"/>
              <a:t>Няня. Матвеева Арина Родионовна</a:t>
            </a:r>
            <a:br>
              <a:rPr lang="ru-RU" sz="1800" b="1" dirty="0"/>
            </a:br>
            <a:endParaRPr lang="ru-RU" sz="1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860032" y="5517232"/>
            <a:ext cx="4104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«Подруга дней моих суровых, </a:t>
            </a:r>
            <a:br>
              <a:rPr lang="ru-RU" dirty="0"/>
            </a:br>
            <a:r>
              <a:rPr lang="ru-RU" dirty="0"/>
              <a:t>Голубка дряхлая моя , </a:t>
            </a:r>
            <a:br>
              <a:rPr lang="ru-RU" dirty="0"/>
            </a:br>
            <a:r>
              <a:rPr lang="ru-RU" dirty="0"/>
              <a:t>Одна в глуши лесов сосновых,</a:t>
            </a:r>
            <a:br>
              <a:rPr lang="ru-RU" dirty="0"/>
            </a:br>
            <a:r>
              <a:rPr lang="ru-RU" dirty="0"/>
              <a:t> Давно-давно ты ждёшь  меня…..»,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A40B773-FFB7-4BD0-948C-CF571EB5B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8" y="1"/>
            <a:ext cx="9146137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7BCF0EF-CE61-40B6-BA26-D188D471F9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2" t="661" r="2546" b="2821"/>
          <a:stretch/>
        </p:blipFill>
        <p:spPr>
          <a:xfrm>
            <a:off x="179513" y="134409"/>
            <a:ext cx="8792452" cy="660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009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D9501F2-ACD9-4AF1-BE82-23819FF30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1"/>
            <a:ext cx="9145069" cy="6857199"/>
          </a:xfrm>
          <a:prstGeom prst="rect">
            <a:avLst/>
          </a:prstGeom>
        </p:spPr>
      </p:pic>
      <p:pic>
        <p:nvPicPr>
          <p:cNvPr id="4098" name="Picture 2" descr="H:\А.С.Пушкин\New folder\лицей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856984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578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83B0CB4-6F6B-4C34-96F1-BCC73F8D0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1"/>
            <a:ext cx="9145069" cy="6857199"/>
          </a:xfrm>
          <a:prstGeom prst="rect">
            <a:avLst/>
          </a:prstGeom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2"/>
            <a:ext cx="4147967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71800" y="5561055"/>
            <a:ext cx="3888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Прадедушка, А. С. Пушкина.</a:t>
            </a:r>
          </a:p>
          <a:p>
            <a:r>
              <a:rPr lang="ru-RU" sz="2000" b="1" dirty="0"/>
              <a:t>Абрам Петрович Ганнибал</a:t>
            </a:r>
          </a:p>
          <a:p>
            <a:r>
              <a:rPr lang="ru-RU" sz="2000" b="1" dirty="0"/>
              <a:t>«Крестник Петра Великого", </a:t>
            </a:r>
          </a:p>
          <a:p>
            <a:r>
              <a:rPr lang="ru-RU" sz="2000" b="1" dirty="0"/>
              <a:t>         абиссинский князек. </a:t>
            </a:r>
          </a:p>
        </p:txBody>
      </p:sp>
    </p:spTree>
    <p:extLst>
      <p:ext uri="{BB962C8B-B14F-4D97-AF65-F5344CB8AC3E}">
        <p14:creationId xmlns:p14="http://schemas.microsoft.com/office/powerpoint/2010/main" val="1735512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BD27EE7-F081-4D86-A245-2969BC210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1"/>
            <a:ext cx="9145069" cy="6857199"/>
          </a:xfrm>
          <a:prstGeom prst="rect">
            <a:avLst/>
          </a:prstGeom>
        </p:spPr>
      </p:pic>
      <p:pic>
        <p:nvPicPr>
          <p:cNvPr id="5122" name="Picture 2" descr="H:\А.С.Пушкин\New folder\f48a274b695c3db3ed0be95d6cac177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138" y="116632"/>
            <a:ext cx="4796919" cy="604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67744" y="6309320"/>
            <a:ext cx="40324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 Наталья Николаевна Гончарова. </a:t>
            </a:r>
          </a:p>
        </p:txBody>
      </p:sp>
    </p:spTree>
    <p:extLst>
      <p:ext uri="{BB962C8B-B14F-4D97-AF65-F5344CB8AC3E}">
        <p14:creationId xmlns:p14="http://schemas.microsoft.com/office/powerpoint/2010/main" val="2833630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DF1A3B7-F503-4494-88FC-C30C0FE95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8" y="0"/>
            <a:ext cx="9146136" cy="6857999"/>
          </a:xfrm>
          <a:prstGeom prst="rect">
            <a:avLst/>
          </a:prstGeom>
        </p:spPr>
      </p:pic>
      <p:pic>
        <p:nvPicPr>
          <p:cNvPr id="4098" name="Picture 2" descr="H:\А.С.Пушкин\New folder\гончарова наталья.jpe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1" t="2455" r="4012" b="5277"/>
          <a:stretch/>
        </p:blipFill>
        <p:spPr bwMode="auto">
          <a:xfrm>
            <a:off x="4829294" y="749336"/>
            <a:ext cx="3906982" cy="497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:\А.С.Пушкин\New folder\6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r="3215"/>
          <a:stretch/>
        </p:blipFill>
        <p:spPr bwMode="auto">
          <a:xfrm>
            <a:off x="512618" y="764704"/>
            <a:ext cx="3906982" cy="495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798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5E3489E-FD70-430F-925D-3096159AE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1"/>
            <a:ext cx="9145069" cy="6857199"/>
          </a:xfrm>
          <a:prstGeom prst="rect">
            <a:avLst/>
          </a:prstGeom>
        </p:spPr>
      </p:pic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18112"/>
            <a:ext cx="4973329" cy="5653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7624" y="5949280"/>
            <a:ext cx="6840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Старшая дочь, Мария Александровна Пушкина</a:t>
            </a:r>
          </a:p>
          <a:p>
            <a:r>
              <a:rPr lang="ru-RU" sz="2400" b="1" dirty="0"/>
              <a:t>                                   (1832-1919г.)</a:t>
            </a:r>
          </a:p>
        </p:txBody>
      </p:sp>
    </p:spTree>
    <p:extLst>
      <p:ext uri="{BB962C8B-B14F-4D97-AF65-F5344CB8AC3E}">
        <p14:creationId xmlns:p14="http://schemas.microsoft.com/office/powerpoint/2010/main" val="3125571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2A3AAD8-AEC5-4DF4-8ACB-7EC517926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0" y="801"/>
            <a:ext cx="9145069" cy="685719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453" y="404813"/>
            <a:ext cx="6893982" cy="5170487"/>
          </a:xfrm>
        </p:spPr>
      </p:pic>
    </p:spTree>
    <p:extLst>
      <p:ext uri="{BB962C8B-B14F-4D97-AF65-F5344CB8AC3E}">
        <p14:creationId xmlns:p14="http://schemas.microsoft.com/office/powerpoint/2010/main" val="2597702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7CB6919-8A71-4F0B-B9D3-6B47D0D29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0" y="801"/>
            <a:ext cx="9145069" cy="6857199"/>
          </a:xfrm>
          <a:prstGeom prst="rect">
            <a:avLst/>
          </a:prstGeom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2604"/>
            <a:ext cx="4353540" cy="5227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5877272"/>
            <a:ext cx="727280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Младшая дочь, Наталья Александровна Пушкина</a:t>
            </a:r>
          </a:p>
          <a:p>
            <a:r>
              <a:rPr lang="ru-RU" sz="2400" b="1" dirty="0"/>
              <a:t>                                              (1836-1913г.)</a:t>
            </a:r>
          </a:p>
          <a:p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1328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024A27-472A-4781-9110-DA10ACA36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2F5B9C5-5E6C-4F89-AC46-3DC4BE911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9" y="801"/>
            <a:ext cx="9145069" cy="6857199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C15FDA2F-1F8B-4480-91ED-0CE9D7413E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4503"/>
            <a:ext cx="8640960" cy="6528994"/>
          </a:xfrm>
        </p:spPr>
      </p:pic>
    </p:spTree>
    <p:extLst>
      <p:ext uri="{BB962C8B-B14F-4D97-AF65-F5344CB8AC3E}">
        <p14:creationId xmlns:p14="http://schemas.microsoft.com/office/powerpoint/2010/main" val="5495372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E739520-881E-4104-8E85-D0CA6D6E1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BD2D9CC-22B0-4F05-A742-80CF8F17B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1"/>
            <a:ext cx="9145069" cy="68571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50EC9DD-C85E-4E2A-9838-3E7BFB044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7410" y="0"/>
            <a:ext cx="48691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03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F7852D9-C98C-4644-BAAD-D3721E506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CAA29E6-13F8-4BD2-BA2C-0156303EEB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1" b="4851"/>
          <a:stretch/>
        </p:blipFill>
        <p:spPr>
          <a:xfrm>
            <a:off x="1475656" y="0"/>
            <a:ext cx="5760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4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BA50FF3-70B8-4460-B28B-2FBAC94D3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0" y="801"/>
            <a:ext cx="9145069" cy="6857199"/>
          </a:xfrm>
          <a:prstGeom prst="rect">
            <a:avLst/>
          </a:prstGeom>
        </p:spPr>
      </p:pic>
      <p:pic>
        <p:nvPicPr>
          <p:cNvPr id="7170" name="Picture 2" descr="H:\А.С.Пушкин\New folder\T47p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4" y="272414"/>
            <a:ext cx="8820072" cy="631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754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8993641-E5B7-46A9-A762-9F9ABFA4E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0" y="801"/>
            <a:ext cx="9145069" cy="68571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B29B19B-0B8A-4B39-9739-045EF2D01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332656"/>
            <a:ext cx="4426080" cy="11400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1DC4FD3-CC79-4B3F-A4A3-FBFAF4CAC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1844824"/>
            <a:ext cx="5989421" cy="45365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CA98400-4D56-498E-92AA-0C2C6162FB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47" y="557029"/>
            <a:ext cx="2893077" cy="31830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8BAD27A-67F7-4C4B-8800-1688275E80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4221088"/>
            <a:ext cx="2658079" cy="158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331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404665"/>
            <a:ext cx="7846640" cy="108011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D6DDDAC-6877-4DC3-AB57-59971F6C3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1"/>
            <a:ext cx="9145069" cy="6857199"/>
          </a:xfrm>
          <a:prstGeom prst="rect">
            <a:avLst/>
          </a:prstGeom>
        </p:spPr>
      </p:pic>
      <p:pic>
        <p:nvPicPr>
          <p:cNvPr id="1026" name="Picture 2" descr="H:\А.С.Пушкин\New folder\19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56918"/>
            <a:ext cx="5648127" cy="680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501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8B43A19-AE94-4BE1-BCBA-9E5E74D68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8" y="0"/>
            <a:ext cx="9146136" cy="6857999"/>
          </a:xfrm>
          <a:prstGeom prst="rect">
            <a:avLst/>
          </a:prstGeom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" t="4550"/>
          <a:stretch/>
        </p:blipFill>
        <p:spPr bwMode="auto">
          <a:xfrm>
            <a:off x="4649431" y="352875"/>
            <a:ext cx="4103209" cy="490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20072" y="5593595"/>
            <a:ext cx="37444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Брат, Лев Сергеевич Пушкин </a:t>
            </a:r>
          </a:p>
          <a:p>
            <a:r>
              <a:rPr lang="ru-RU" b="1" dirty="0"/>
              <a:t>                    (1805-1852г.)</a:t>
            </a:r>
          </a:p>
          <a:p>
            <a:r>
              <a:rPr lang="ru-RU" sz="1600" dirty="0"/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" t="2928" r="3342"/>
          <a:stretch/>
        </p:blipFill>
        <p:spPr bwMode="auto">
          <a:xfrm>
            <a:off x="393432" y="385853"/>
            <a:ext cx="4067765" cy="4875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0218" y="5614500"/>
            <a:ext cx="449981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Сестра, Ольга Сергеевна Павлищева</a:t>
            </a:r>
            <a:r>
              <a:rPr lang="ru-RU" b="1" dirty="0"/>
              <a:t> </a:t>
            </a:r>
          </a:p>
          <a:p>
            <a:r>
              <a:rPr lang="ru-RU" b="1" dirty="0"/>
              <a:t>                         (1797-1868г.)</a:t>
            </a:r>
          </a:p>
        </p:txBody>
      </p:sp>
    </p:spTree>
    <p:extLst>
      <p:ext uri="{BB962C8B-B14F-4D97-AF65-F5344CB8AC3E}">
        <p14:creationId xmlns:p14="http://schemas.microsoft.com/office/powerpoint/2010/main" val="353411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8FE667A-CE48-4689-938D-88CEBB662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0" y="0"/>
            <a:ext cx="9146137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0B90B16-9F53-4667-9A2A-48788BAA5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0"/>
            <a:ext cx="5472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16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2CADD66-574F-4357-9752-65D26BB43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1"/>
            <a:ext cx="9145069" cy="68571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484758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5517232"/>
            <a:ext cx="44644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Мать, Надежда Осиповна Пушкина               .                       (1775-1836г.)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6"/>
          <a:stretch/>
        </p:blipFill>
        <p:spPr bwMode="auto">
          <a:xfrm>
            <a:off x="4572000" y="274638"/>
            <a:ext cx="4309461" cy="5043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04048" y="5517232"/>
            <a:ext cx="38090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Отец, Сергей Львович Пушкин </a:t>
            </a:r>
          </a:p>
          <a:p>
            <a:r>
              <a:rPr lang="ru-RU" sz="2000" b="1" dirty="0"/>
              <a:t>                      (1770-1838г.)</a:t>
            </a:r>
          </a:p>
        </p:txBody>
      </p:sp>
    </p:spTree>
    <p:extLst>
      <p:ext uri="{BB962C8B-B14F-4D97-AF65-F5344CB8AC3E}">
        <p14:creationId xmlns:p14="http://schemas.microsoft.com/office/powerpoint/2010/main" val="3465440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29BD5C1-391F-4937-9EF4-57053B8E8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8" y="0"/>
            <a:ext cx="9146136" cy="685799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8963"/>
            <a:ext cx="4680521" cy="5935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51721" y="5993592"/>
            <a:ext cx="4680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Бабушка, Мария Алексеевна Ганнибал</a:t>
            </a:r>
          </a:p>
          <a:p>
            <a:r>
              <a:rPr lang="ru-RU" b="1" dirty="0"/>
              <a:t>                                 (1745-1818г.)</a:t>
            </a:r>
          </a:p>
        </p:txBody>
      </p:sp>
    </p:spTree>
    <p:extLst>
      <p:ext uri="{BB962C8B-B14F-4D97-AF65-F5344CB8AC3E}">
        <p14:creationId xmlns:p14="http://schemas.microsoft.com/office/powerpoint/2010/main" val="31429820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207546</TotalTime>
  <Words>103</Words>
  <Application>Microsoft Office PowerPoint</Application>
  <PresentationFormat>Экран (4:3)</PresentationFormat>
  <Paragraphs>22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2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Няня. Матвеева Арина Родионовна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Группа №7 и №8</dc:creator>
  <cp:lastModifiedBy>RePack by Diakov</cp:lastModifiedBy>
  <cp:revision>45</cp:revision>
  <dcterms:created xsi:type="dcterms:W3CDTF">2016-05-23T11:20:42Z</dcterms:created>
  <dcterms:modified xsi:type="dcterms:W3CDTF">2019-04-06T14:04:45Z</dcterms:modified>
</cp:coreProperties>
</file>