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8" r:id="rId4"/>
  </p:sldMasterIdLst>
  <p:notesMasterIdLst>
    <p:notesMasterId r:id="rId22"/>
  </p:notesMasterIdLst>
  <p:sldIdLst>
    <p:sldId id="297" r:id="rId5"/>
    <p:sldId id="279" r:id="rId6"/>
    <p:sldId id="259" r:id="rId7"/>
    <p:sldId id="282" r:id="rId8"/>
    <p:sldId id="300" r:id="rId9"/>
    <p:sldId id="283" r:id="rId10"/>
    <p:sldId id="281" r:id="rId11"/>
    <p:sldId id="285" r:id="rId12"/>
    <p:sldId id="286" r:id="rId13"/>
    <p:sldId id="284" r:id="rId14"/>
    <p:sldId id="287" r:id="rId15"/>
    <p:sldId id="303" r:id="rId16"/>
    <p:sldId id="302" r:id="rId17"/>
    <p:sldId id="301" r:id="rId18"/>
    <p:sldId id="299" r:id="rId19"/>
    <p:sldId id="293" r:id="rId20"/>
    <p:sldId id="26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98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02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3E9BA0-75AB-4F91-B823-8B842632A011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99AA9-BB7C-461B-ACAD-E9BEEA48D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171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9AA9-BB7C-461B-ACAD-E9BEEA48D44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764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9AA9-BB7C-461B-ACAD-E9BEEA48D44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393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8207-4CDA-4D38-99F6-AFB547310158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E0CD-2E10-4717-80E4-302F1F56D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19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8207-4CDA-4D38-99F6-AFB547310158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E0CD-2E10-4717-80E4-302F1F56D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926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8207-4CDA-4D38-99F6-AFB547310158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E0CD-2E10-4717-80E4-302F1F56D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757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11424" y="1052739"/>
            <a:ext cx="10363200" cy="1470025"/>
          </a:xfrm>
        </p:spPr>
        <p:txBody>
          <a:bodyPr/>
          <a:lstStyle>
            <a:lvl1pPr>
              <a:defRPr b="1" baseline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dirty="0" smtClean="0"/>
              <a:t>МЫ ЗА ЗДОРОВЫЙ </a:t>
            </a:r>
            <a:br>
              <a:rPr lang="ru-RU" dirty="0" smtClean="0"/>
            </a:br>
            <a:r>
              <a:rPr lang="ru-RU" dirty="0" smtClean="0"/>
              <a:t>ОБРАЗ ЖИЗНИ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67541" y="458112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96267" y="6492890"/>
            <a:ext cx="3695733" cy="3651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©Рассохина Г.В. 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http://pedsovet.su/</a:t>
            </a: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673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431372" y="260648"/>
            <a:ext cx="11425269" cy="6264696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C430-2934-4708-98C4-5DFE807F6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 descr="4bb97ff07cc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9655" y="927100"/>
            <a:ext cx="3552348" cy="533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94267" y="1587503"/>
            <a:ext cx="10972800" cy="452596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0004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05110753ae9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978"/>
            <a:ext cx="12192000" cy="68020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5736" y="4508515"/>
            <a:ext cx="9480551" cy="1260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77999" y="3111500"/>
            <a:ext cx="9548284" cy="12954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44070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431372" y="260648"/>
            <a:ext cx="11425269" cy="6264696"/>
          </a:xfrm>
          <a:prstGeom prst="roundRect">
            <a:avLst/>
          </a:prstGeom>
          <a:solidFill>
            <a:srgbClr val="FFFFCC"/>
          </a:solidFill>
          <a:ln w="76200">
            <a:solidFill>
              <a:srgbClr val="FFC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prstClr val="white"/>
              </a:solidFill>
            </a:endParaRPr>
          </a:p>
        </p:txBody>
      </p:sp>
      <p:pic>
        <p:nvPicPr>
          <p:cNvPr id="9" name="Рисунок 8" descr="banner_alarm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332656"/>
            <a:ext cx="2469952" cy="18524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3392" y="158639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10" name="Рисунок 9" descr="animashki-deti-709_thumb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208624" y="4533900"/>
            <a:ext cx="2263709" cy="1890712"/>
          </a:xfrm>
          <a:prstGeom prst="rect">
            <a:avLst/>
          </a:prstGeo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0565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790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/>
          <a:lstStyle/>
          <a:p>
            <a:fld id="{340FC8EC-D1D4-4AD2-B3A2-0A84C84FFBC6}" type="datetimeFigureOut">
              <a:rPr lang="ru-RU">
                <a:solidFill>
                  <a:prstClr val="black"/>
                </a:solidFill>
              </a:rPr>
              <a:pPr/>
              <a:t>05.04.2019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C430-2934-4708-98C4-5DFE807F6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969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/>
          <a:lstStyle/>
          <a:p>
            <a:fld id="{340FC8EC-D1D4-4AD2-B3A2-0A84C84FFBC6}" type="datetimeFigureOut">
              <a:rPr lang="ru-RU">
                <a:solidFill>
                  <a:prstClr val="black"/>
                </a:solidFill>
              </a:rPr>
              <a:pPr/>
              <a:t>05.04.2019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C430-2934-4708-98C4-5DFE807F6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57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/>
          <a:lstStyle/>
          <a:p>
            <a:fld id="{340FC8EC-D1D4-4AD2-B3A2-0A84C84FFBC6}" type="datetimeFigureOut">
              <a:rPr lang="ru-RU">
                <a:solidFill>
                  <a:prstClr val="black"/>
                </a:solidFill>
              </a:rPr>
              <a:pPr/>
              <a:t>05.04.2019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C430-2934-4708-98C4-5DFE807F6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73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8207-4CDA-4D38-99F6-AFB547310158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E0CD-2E10-4717-80E4-302F1F56D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266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/>
          <a:lstStyle/>
          <a:p>
            <a:fld id="{340FC8EC-D1D4-4AD2-B3A2-0A84C84FFBC6}" type="datetimeFigureOut">
              <a:rPr lang="ru-RU">
                <a:solidFill>
                  <a:prstClr val="black"/>
                </a:solidFill>
              </a:rPr>
              <a:pPr/>
              <a:t>05.04.2019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C430-2934-4708-98C4-5DFE807F6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687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/>
          <a:lstStyle/>
          <a:p>
            <a:fld id="{340FC8EC-D1D4-4AD2-B3A2-0A84C84FFBC6}" type="datetimeFigureOut">
              <a:rPr lang="ru-RU">
                <a:solidFill>
                  <a:prstClr val="black"/>
                </a:solidFill>
              </a:rPr>
              <a:pPr/>
              <a:t>05.04.2019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C430-2934-4708-98C4-5DFE807F6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852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/>
          <a:lstStyle/>
          <a:p>
            <a:fld id="{340FC8EC-D1D4-4AD2-B3A2-0A84C84FFBC6}" type="datetimeFigureOut">
              <a:rPr lang="ru-RU">
                <a:solidFill>
                  <a:prstClr val="black"/>
                </a:solidFill>
              </a:rPr>
              <a:pPr/>
              <a:t>05.04.2019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EC430-2934-4708-98C4-5DFE807F6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266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307F2-8751-4FE9-B2E2-B6362C1B8E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4BA90-919B-4C76-894A-C8EAC4EF46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25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AAAE0-0D38-405A-A632-99931DB2E56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A92D2-D684-42A1-872E-F6D06A91765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735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31745-2C85-4E03-9ABD-37AA69EDE43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EB874-6F7A-4848-947F-FFDF4ACDD2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0788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CDC08-F17A-469A-B693-2BB04F5B033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EAE9F-66EF-4E88-A40F-4A4FD372DB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56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99FC6-6E5F-4194-AF2D-73E082BF85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06E1C-1CD7-4215-AAB3-672ABF819E0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090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BF87A-3D8B-4BFF-A447-26F5361F25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BB153-F471-4B80-A5A6-D56D1A5D8D6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299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B06D5-879E-4224-BF73-E72796F70DE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09730-F22C-4035-A222-341D469BD99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330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8207-4CDA-4D38-99F6-AFB547310158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E0CD-2E10-4717-80E4-302F1F56D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066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EA2F5-6D7C-4832-B7F1-88C03B40242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5B2C7-1C8D-4EEF-976E-EAF5BD3CCF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499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59888-65F5-4C57-B260-D7AB5B61F8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89A96-B2A1-4B38-8CEF-0354EBBF5C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3042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4B1AD-C1DC-44F5-AD68-243AFDA763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D887F-29D2-410D-851D-191178784FE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16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B10AD-FC24-4CB9-BC4F-9AB05B7763A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EDA9B-4102-4639-B532-B96483E0C62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739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D2063-02CD-4F04-96DE-2165BDF86D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5B15A-96D3-42BF-8C1D-E094CD2D95D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1789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239350" y="188640"/>
            <a:ext cx="11713301" cy="648072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DAC75-B945-44B5-B5C5-8D01694C08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935E5-9C5A-4B32-BB68-C4F3CB24761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021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23F21-FDBD-4A01-A78B-90207A5E082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5B55C-23F6-48DC-B9FE-5DAE2978C7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6825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8BF07-5308-4BA4-80BC-8E040F1F26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B648F-D3AB-46DD-A68B-41CE451FCBA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051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3B779-B67A-4280-BE34-812B019DE8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F1220-15C0-4AA5-9AAE-AE8E5B8253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575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48365-D768-4B08-AC8C-B24147AD09E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C86C6-B248-43D3-AE0E-7FDADD8EBA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535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8207-4CDA-4D38-99F6-AFB547310158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E0CD-2E10-4717-80E4-302F1F56D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3494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03CFC-C917-4758-BEB2-DE285CFA8E2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F8B52-9439-4690-92BE-62E2A54E3A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62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F7477-662B-4BF8-9725-E865A7732F9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A07FB-7630-4580-BD07-B92A85057D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122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E3088-9504-45B5-871D-B320482F247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4B143-87E1-4307-B6A2-7DA8DAF5F8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910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3AD02-9A68-4F76-AB26-29273583A6B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94B7F-3C24-4A96-85E8-CDCE9633191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7761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1ED09-6CDB-494C-842A-457A3F299F7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3249E-9BB4-494C-B4AC-00EB5B1D75D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12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8207-4CDA-4D38-99F6-AFB547310158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E0CD-2E10-4717-80E4-302F1F56D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434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8207-4CDA-4D38-99F6-AFB547310158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E0CD-2E10-4717-80E4-302F1F56D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19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8207-4CDA-4D38-99F6-AFB547310158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E0CD-2E10-4717-80E4-302F1F56D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848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8207-4CDA-4D38-99F6-AFB547310158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E0CD-2E10-4717-80E4-302F1F56D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89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8207-4CDA-4D38-99F6-AFB547310158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E0CD-2E10-4717-80E4-302F1F56D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401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48207-4CDA-4D38-99F6-AFB547310158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5E0CD-2E10-4717-80E4-302F1F56D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98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 Образец текста</a:t>
            </a:r>
          </a:p>
          <a:p>
            <a:pPr lvl="1"/>
            <a:r>
              <a:rPr lang="ru-RU" dirty="0" smtClean="0"/>
              <a:t> Второй уровень</a:t>
            </a:r>
          </a:p>
          <a:p>
            <a:pPr lvl="2"/>
            <a:r>
              <a:rPr lang="ru-RU" dirty="0" smtClean="0"/>
              <a:t> 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482476" y="6500382"/>
            <a:ext cx="3662197" cy="313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©Рассохина Г.В. 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http://pedsovet.su/</a:t>
            </a: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</a:p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917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rgbClr val="0000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Ø"/>
        <a:defRPr sz="3200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v"/>
        <a:defRPr sz="2800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ü"/>
        <a:defRPr sz="2400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F4A592-B2CD-4ED3-A6F9-CAFE7C6878C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59F491-774A-4D3C-9A70-82E44379EB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67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3EF1E3-6211-411D-A4E5-8646A98E56B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176979-8B84-490D-968E-ED0ED0166EE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39350" y="188640"/>
            <a:ext cx="11713301" cy="64807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313" name="Rectangle 1"/>
          <p:cNvSpPr>
            <a:spLocks noChangeArrowheads="1"/>
          </p:cNvSpPr>
          <p:nvPr userDrawn="1"/>
        </p:nvSpPr>
        <p:spPr bwMode="auto">
          <a:xfrm>
            <a:off x="0" y="6642328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52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9.png"/><Relationship Id="rId4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274638"/>
            <a:ext cx="11615738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8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3994623" y="292140"/>
            <a:ext cx="42027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 к</a:t>
            </a:r>
            <a:r>
              <a:rPr lang="ru-RU" sz="6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</a:t>
            </a:r>
            <a:r>
              <a:rPr lang="ru-RU" sz="6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нкурс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601566"/>
            <a:ext cx="10972800" cy="452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 descr="Олимпийские виды спорта: - Картинка 15 - Олимпийское движени…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7618" y="1052726"/>
            <a:ext cx="9213511" cy="5383932"/>
          </a:xfrm>
          <a:prstGeom prst="rect">
            <a:avLst/>
          </a:prstGeom>
          <a:noFill/>
          <a:effectLst>
            <a:softEdge rad="393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72987" y="2406524"/>
            <a:ext cx="10058400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«Олимп</a:t>
            </a:r>
            <a:r>
              <a:rPr lang="ru-RU" sz="60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и</a:t>
            </a:r>
            <a:r>
              <a:rPr lang="ru-RU" sz="6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йские в</a:t>
            </a:r>
            <a:r>
              <a:rPr lang="ru-RU" sz="60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и</a:t>
            </a:r>
            <a:r>
              <a:rPr lang="ru-RU" sz="6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ды сп</a:t>
            </a:r>
            <a:r>
              <a:rPr lang="ru-RU" sz="60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о</a:t>
            </a:r>
            <a:r>
              <a:rPr lang="ru-RU" sz="6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рта»</a:t>
            </a:r>
            <a:r>
              <a:rPr lang="ru-RU" sz="6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sz="6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sz="6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" name="Umniki_i_umnicy_-_U-i-u-a-a...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0259" y="5291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1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65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94623" y="292140"/>
            <a:ext cx="42027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 к</a:t>
            </a:r>
            <a:r>
              <a:rPr lang="ru-RU" sz="6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</a:t>
            </a:r>
            <a:r>
              <a:rPr lang="ru-RU" sz="6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нкурс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64221" y="1407476"/>
            <a:ext cx="8755730" cy="10802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60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«Мозгов</a:t>
            </a:r>
            <a:r>
              <a:rPr lang="ru-RU" sz="60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60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 штурм»</a:t>
            </a:r>
            <a:endParaRPr lang="ru-RU" sz="4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 descr="Forum Goodgame Big Farm Goodgame Studio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822" y="1947624"/>
            <a:ext cx="4708525" cy="470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Анимация Нокия - программы для смартфонов и сотовых телефоно…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0420" y="0"/>
            <a:ext cx="2691580" cy="2691581"/>
          </a:xfrm>
          <a:prstGeom prst="rect">
            <a:avLst/>
          </a:prstGeom>
          <a:noFill/>
          <a:effectLst>
            <a:softEdge rad="406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05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191847" y="272873"/>
            <a:ext cx="42027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 к</a:t>
            </a:r>
            <a:r>
              <a:rPr lang="ru-RU" sz="6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</a:t>
            </a:r>
            <a:r>
              <a:rPr lang="ru-RU" sz="6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нкурс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28676" y="2420161"/>
            <a:ext cx="6619056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i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«часток</a:t>
            </a:r>
            <a:r>
              <a:rPr lang="ru-RU" sz="8800" b="1" i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о</a:t>
            </a:r>
            <a:r>
              <a:rPr lang="ru-RU" sz="8800" b="1" i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л»</a:t>
            </a:r>
            <a:r>
              <a:rPr lang="ru-RU" sz="88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sz="88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sz="8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1506" name="Picture 2" descr="Анимированные картинки с птиц, анимашки с птицами smiles24.r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7615" y="-326681"/>
            <a:ext cx="3014385" cy="320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27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сказочные анимации - Наталья Александровна Хамадие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021" y="161366"/>
            <a:ext cx="11618259" cy="65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08845" y="3235609"/>
            <a:ext cx="986117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 panose="02040503050406030204" pitchFamily="18" charset="0"/>
              </a:rPr>
              <a:t>«В стране здоровья»</a:t>
            </a:r>
            <a:endParaRPr lang="ru-RU" sz="6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 bwMode="auto">
          <a:xfrm>
            <a:off x="681318" y="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Интеллектуальная игра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818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Песня о здоровом образе жизни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112" y="178703"/>
            <a:ext cx="11691426" cy="657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7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 descr="Форум Зайцев.нет Powered by Invision Power Boar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2409" y="211149"/>
            <a:ext cx="7062280" cy="619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anfari-boobooka (8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05089" y="5793449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06072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ЗОЖ\DSCN041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894" y="333498"/>
            <a:ext cx="2592324" cy="2409702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ЗОЖ\DSCN041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371"/>
          <a:stretch/>
        </p:blipFill>
        <p:spPr bwMode="auto">
          <a:xfrm>
            <a:off x="8890783" y="333498"/>
            <a:ext cx="2886968" cy="2729518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ЗОЖ\DSCN0424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94281" y="1248350"/>
            <a:ext cx="6884964" cy="4064443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ЗОЖ\DSCN0421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5082" y="3505540"/>
            <a:ext cx="2748167" cy="3196687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ЗОЖ\DSCN0419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6487" y="3924886"/>
            <a:ext cx="2842280" cy="2775815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6995" y="1839199"/>
            <a:ext cx="773121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5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хоч</a:t>
            </a:r>
            <a:r>
              <a:rPr lang="ru-RU" sz="5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5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быть </a:t>
            </a:r>
            <a:r>
              <a:rPr lang="ru-RU" sz="5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</a:t>
            </a:r>
            <a:r>
              <a:rPr lang="ru-RU" sz="5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5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вым!</a:t>
            </a:r>
            <a:endParaRPr lang="ru-RU" sz="4400" b="1" dirty="0">
              <a:ln w="127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5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 </a:t>
            </a:r>
            <a:r>
              <a:rPr lang="ru-RU" sz="5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мог</a:t>
            </a:r>
            <a:r>
              <a:rPr lang="ru-RU" sz="5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sz="5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быть </a:t>
            </a:r>
            <a:r>
              <a:rPr lang="ru-RU" sz="5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</a:t>
            </a:r>
            <a:r>
              <a:rPr lang="ru-RU" sz="5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5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вым!</a:t>
            </a:r>
            <a:endParaRPr lang="ru-RU" sz="4400" b="1" dirty="0">
              <a:ln w="127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5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</a:t>
            </a:r>
            <a:r>
              <a:rPr lang="ru-RU" sz="5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5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5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 </a:t>
            </a:r>
            <a:r>
              <a:rPr lang="ru-RU" sz="5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</a:t>
            </a:r>
            <a:r>
              <a:rPr lang="ru-RU" sz="5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5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вым!</a:t>
            </a:r>
            <a:endParaRPr lang="ru-RU" sz="4400" b="1" dirty="0">
              <a:ln w="127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50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71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Картинки &quot; Красивые картинки, картинки про любовь, анимацион…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068" y="239692"/>
            <a:ext cx="11697919" cy="630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21142" y="111994"/>
            <a:ext cx="8306313" cy="62478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250000"/>
              </a:lnSpc>
              <a:spcAft>
                <a:spcPts val="0"/>
              </a:spcAft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</a:t>
            </a:r>
            <a:r>
              <a:rPr lang="ru-R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жем «Здр</a:t>
            </a:r>
            <a:r>
              <a:rPr lang="ru-R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вствуйте» рук</a:t>
            </a:r>
            <a:r>
              <a:rPr lang="ru-R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ми!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  <a:spcAft>
                <a:spcPts val="0"/>
              </a:spcAft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</a:t>
            </a:r>
            <a:r>
              <a:rPr lang="ru-R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жем «Здр</a:t>
            </a:r>
            <a:r>
              <a:rPr lang="ru-R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вствуйте» глаз</a:t>
            </a:r>
            <a:r>
              <a:rPr lang="ru-R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ми!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  <a:spcAft>
                <a:spcPts val="0"/>
              </a:spcAft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</a:t>
            </a:r>
            <a:r>
              <a:rPr lang="ru-R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жем «Здр</a:t>
            </a:r>
            <a:r>
              <a:rPr lang="ru-R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вствуйте» мы </a:t>
            </a:r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ртом </a:t>
            </a: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  <a:spcAft>
                <a:spcPts val="0"/>
              </a:spcAft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</a:t>
            </a:r>
            <a:r>
              <a:rPr lang="ru-R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нет р</a:t>
            </a:r>
            <a:r>
              <a:rPr lang="ru-R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достно круг</a:t>
            </a:r>
            <a:r>
              <a:rPr lang="ru-RU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м!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69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8789"/>
            <a:ext cx="12192000" cy="786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://xn--80anudf.xn--p1ai/pics/2015/11/13/612.jp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218" y="0"/>
            <a:ext cx="3499623" cy="4752304"/>
          </a:xfrm>
          <a:prstGeom prst="rect">
            <a:avLst/>
          </a:prstGeom>
          <a:noFill/>
          <a:ln>
            <a:noFill/>
          </a:ln>
          <a:effectLst>
            <a:softEdge rad="393700"/>
          </a:effectLst>
        </p:spPr>
      </p:pic>
      <p:pic>
        <p:nvPicPr>
          <p:cNvPr id="7" name="Рисунок 6" descr="https://2ch.hk/se/src/52542/14918434813502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32"/>
          <a:stretch/>
        </p:blipFill>
        <p:spPr bwMode="auto">
          <a:xfrm>
            <a:off x="9397218" y="-215498"/>
            <a:ext cx="2794782" cy="4365295"/>
          </a:xfrm>
          <a:prstGeom prst="rect">
            <a:avLst/>
          </a:prstGeom>
          <a:noFill/>
          <a:ln>
            <a:noFill/>
          </a:ln>
          <a:effectLst>
            <a:softEdge rad="3683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://www.stihi.ru/pics/2016/10/18/6892.jpg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02138" y="1967150"/>
            <a:ext cx="3987724" cy="5190187"/>
          </a:xfrm>
          <a:prstGeom prst="rect">
            <a:avLst/>
          </a:prstGeom>
          <a:noFill/>
          <a:ln>
            <a:noFill/>
          </a:ln>
          <a:effectLst>
            <a:softEdge rad="5334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4577" y="4468969"/>
            <a:ext cx="36233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/>
              <a:t>Челов</a:t>
            </a:r>
            <a:r>
              <a:rPr lang="ru-RU" sz="3600" b="1" dirty="0" smtClean="0">
                <a:solidFill>
                  <a:srgbClr val="FF0000"/>
                </a:solidFill>
              </a:rPr>
              <a:t>е</a:t>
            </a:r>
            <a:r>
              <a:rPr lang="ru-RU" sz="3600" b="1" dirty="0" smtClean="0"/>
              <a:t>к </a:t>
            </a:r>
            <a:r>
              <a:rPr lang="ru-RU" sz="3600" b="1" dirty="0"/>
              <a:t>д</a:t>
            </a:r>
            <a:r>
              <a:rPr lang="ru-RU" sz="3600" b="1" dirty="0">
                <a:solidFill>
                  <a:srgbClr val="FF0000"/>
                </a:solidFill>
              </a:rPr>
              <a:t>о</a:t>
            </a:r>
            <a:r>
              <a:rPr lang="ru-RU" sz="3600" b="1" dirty="0"/>
              <a:t>лжен </a:t>
            </a:r>
            <a:endParaRPr lang="ru-RU" sz="3600" b="1" dirty="0" smtClean="0"/>
          </a:p>
          <a:p>
            <a:pPr algn="ctr"/>
            <a:r>
              <a:rPr lang="ru-RU" sz="3600" b="1" dirty="0" smtClean="0"/>
              <a:t>быть с</a:t>
            </a:r>
            <a:r>
              <a:rPr lang="ru-RU" sz="3600" b="1" dirty="0" smtClean="0">
                <a:solidFill>
                  <a:srgbClr val="FF0000"/>
                </a:solidFill>
              </a:rPr>
              <a:t>и</a:t>
            </a:r>
            <a:r>
              <a:rPr lang="ru-RU" sz="3600" b="1" dirty="0" smtClean="0"/>
              <a:t>льным.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94943" y="766821"/>
            <a:ext cx="36233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/>
              <a:t>Челов</a:t>
            </a:r>
            <a:r>
              <a:rPr lang="ru-RU" sz="3600" b="1" dirty="0" smtClean="0">
                <a:solidFill>
                  <a:srgbClr val="FF0000"/>
                </a:solidFill>
              </a:rPr>
              <a:t>е</a:t>
            </a:r>
            <a:r>
              <a:rPr lang="ru-RU" sz="3600" b="1" dirty="0" smtClean="0"/>
              <a:t>к </a:t>
            </a:r>
            <a:r>
              <a:rPr lang="ru-RU" sz="3600" b="1" dirty="0"/>
              <a:t>д</a:t>
            </a:r>
            <a:r>
              <a:rPr lang="ru-RU" sz="3600" b="1" dirty="0">
                <a:solidFill>
                  <a:srgbClr val="FF0000"/>
                </a:solidFill>
              </a:rPr>
              <a:t>о</a:t>
            </a:r>
            <a:r>
              <a:rPr lang="ru-RU" sz="3600" b="1" dirty="0"/>
              <a:t>лжен </a:t>
            </a:r>
            <a:endParaRPr lang="ru-RU" sz="3600" b="1" dirty="0" smtClean="0"/>
          </a:p>
          <a:p>
            <a:pPr algn="ctr"/>
            <a:r>
              <a:rPr lang="ru-RU" sz="3600" b="1" dirty="0" smtClean="0"/>
              <a:t>Быть здор</a:t>
            </a:r>
            <a:r>
              <a:rPr lang="ru-RU" sz="3600" b="1" dirty="0" smtClean="0">
                <a:solidFill>
                  <a:srgbClr val="FF0000"/>
                </a:solidFill>
              </a:rPr>
              <a:t>о</a:t>
            </a:r>
            <a:r>
              <a:rPr lang="ru-RU" sz="3600" b="1" dirty="0" smtClean="0"/>
              <a:t>вым.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568700" y="4154387"/>
            <a:ext cx="36233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/>
              <a:t>Челов</a:t>
            </a:r>
            <a:r>
              <a:rPr lang="ru-RU" sz="3600" b="1" dirty="0" smtClean="0">
                <a:solidFill>
                  <a:srgbClr val="FF0000"/>
                </a:solidFill>
              </a:rPr>
              <a:t>е</a:t>
            </a:r>
            <a:r>
              <a:rPr lang="ru-RU" sz="3600" b="1" dirty="0" smtClean="0"/>
              <a:t>к </a:t>
            </a:r>
            <a:r>
              <a:rPr lang="ru-RU" sz="3600" b="1" dirty="0"/>
              <a:t>д</a:t>
            </a:r>
            <a:r>
              <a:rPr lang="ru-RU" sz="3600" b="1" dirty="0">
                <a:solidFill>
                  <a:srgbClr val="FF0000"/>
                </a:solidFill>
              </a:rPr>
              <a:t>о</a:t>
            </a:r>
            <a:r>
              <a:rPr lang="ru-RU" sz="3600" b="1" dirty="0"/>
              <a:t>лжен </a:t>
            </a:r>
            <a:endParaRPr lang="ru-RU" sz="3600" b="1" dirty="0" smtClean="0"/>
          </a:p>
          <a:p>
            <a:pPr algn="ctr"/>
            <a:r>
              <a:rPr lang="ru-RU" sz="3600" b="1" dirty="0" smtClean="0"/>
              <a:t>быть </a:t>
            </a:r>
            <a:r>
              <a:rPr lang="ru-RU" sz="3600" b="1" dirty="0" smtClean="0">
                <a:solidFill>
                  <a:srgbClr val="FF0000"/>
                </a:solidFill>
              </a:rPr>
              <a:t>у</a:t>
            </a:r>
            <a:r>
              <a:rPr lang="ru-RU" sz="3600" b="1" dirty="0" smtClean="0"/>
              <a:t>мным.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503" y="4474297"/>
            <a:ext cx="47724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Е</a:t>
            </a:r>
            <a:r>
              <a:rPr lang="ru-RU" sz="3600" b="1" dirty="0"/>
              <a:t>сли </a:t>
            </a:r>
            <a:r>
              <a:rPr lang="ru-RU" sz="3600" b="1" dirty="0" smtClean="0"/>
              <a:t>всё </a:t>
            </a:r>
            <a:r>
              <a:rPr lang="ru-RU" sz="3600" b="1" dirty="0">
                <a:solidFill>
                  <a:srgbClr val="FF0000"/>
                </a:solidFill>
              </a:rPr>
              <a:t>э</a:t>
            </a:r>
            <a:r>
              <a:rPr lang="ru-RU" sz="3600" b="1" dirty="0"/>
              <a:t>то б</a:t>
            </a:r>
            <a:r>
              <a:rPr lang="ru-RU" sz="3600" b="1" dirty="0">
                <a:solidFill>
                  <a:srgbClr val="FF0000"/>
                </a:solidFill>
              </a:rPr>
              <a:t>у</a:t>
            </a:r>
            <a:r>
              <a:rPr lang="ru-RU" sz="3600" b="1" dirty="0"/>
              <a:t>дет </a:t>
            </a:r>
            <a:endParaRPr lang="ru-RU" sz="3600" b="1" dirty="0" smtClean="0"/>
          </a:p>
          <a:p>
            <a:pPr algn="ctr"/>
            <a:r>
              <a:rPr lang="ru-RU" sz="3600" b="1" dirty="0" smtClean="0"/>
              <a:t>у </a:t>
            </a:r>
            <a:r>
              <a:rPr lang="ru-RU" sz="3600" b="1" dirty="0"/>
              <a:t>челов</a:t>
            </a:r>
            <a:r>
              <a:rPr lang="ru-RU" sz="3600" b="1" dirty="0">
                <a:solidFill>
                  <a:srgbClr val="FF0000"/>
                </a:solidFill>
              </a:rPr>
              <a:t>е</a:t>
            </a:r>
            <a:r>
              <a:rPr lang="ru-RU" sz="3600" b="1" dirty="0"/>
              <a:t>ка, </a:t>
            </a:r>
            <a:endParaRPr lang="ru-RU" sz="3600" b="1" dirty="0" smtClean="0"/>
          </a:p>
          <a:p>
            <a:pPr algn="ctr"/>
            <a:r>
              <a:rPr lang="ru-RU" sz="3600" b="1" dirty="0" smtClean="0"/>
              <a:t>он </a:t>
            </a:r>
            <a:r>
              <a:rPr lang="ru-RU" sz="3600" b="1" dirty="0"/>
              <a:t>б</a:t>
            </a:r>
            <a:r>
              <a:rPr lang="ru-RU" sz="3600" b="1" dirty="0">
                <a:solidFill>
                  <a:srgbClr val="FF0000"/>
                </a:solidFill>
              </a:rPr>
              <a:t>у</a:t>
            </a:r>
            <a:r>
              <a:rPr lang="ru-RU" sz="3600" b="1" dirty="0"/>
              <a:t>дет под</a:t>
            </a:r>
            <a:r>
              <a:rPr lang="ru-RU" sz="3600" b="1" dirty="0">
                <a:solidFill>
                  <a:srgbClr val="FF0000"/>
                </a:solidFill>
              </a:rPr>
              <a:t>о</a:t>
            </a:r>
            <a:r>
              <a:rPr lang="ru-RU" sz="3600" b="1" dirty="0"/>
              <a:t>бен </a:t>
            </a:r>
            <a:r>
              <a:rPr lang="ru-RU" sz="3600" b="1" dirty="0" smtClean="0"/>
              <a:t>нам.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546887"/>
            <a:ext cx="43647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/>
              <a:t>Предлаг</a:t>
            </a:r>
            <a:r>
              <a:rPr lang="ru-RU" sz="3600" b="1" dirty="0" smtClean="0">
                <a:solidFill>
                  <a:srgbClr val="FF0000"/>
                </a:solidFill>
              </a:rPr>
              <a:t>а</a:t>
            </a:r>
            <a:r>
              <a:rPr lang="ru-RU" sz="3600" b="1" dirty="0" smtClean="0"/>
              <a:t>ю </a:t>
            </a:r>
            <a:r>
              <a:rPr lang="ru-RU" sz="3600" b="1" dirty="0"/>
              <a:t>спр</a:t>
            </a:r>
            <a:r>
              <a:rPr lang="ru-RU" sz="3600" b="1" dirty="0">
                <a:solidFill>
                  <a:srgbClr val="FF0000"/>
                </a:solidFill>
              </a:rPr>
              <a:t>я</a:t>
            </a:r>
            <a:r>
              <a:rPr lang="ru-RU" sz="3600" b="1" dirty="0"/>
              <a:t>тать </a:t>
            </a:r>
            <a:endParaRPr lang="ru-RU" sz="3600" b="1" dirty="0" smtClean="0"/>
          </a:p>
          <a:p>
            <a:pPr algn="ctr"/>
            <a:r>
              <a:rPr lang="ru-RU" sz="3600" b="1" dirty="0" smtClean="0"/>
              <a:t>здор</a:t>
            </a:r>
            <a:r>
              <a:rPr lang="ru-RU" sz="3600" b="1" dirty="0" smtClean="0">
                <a:solidFill>
                  <a:srgbClr val="FF0000"/>
                </a:solidFill>
              </a:rPr>
              <a:t>о</a:t>
            </a:r>
            <a:r>
              <a:rPr lang="ru-RU" sz="3600" b="1" dirty="0" smtClean="0"/>
              <a:t>вье глубок</a:t>
            </a:r>
            <a:r>
              <a:rPr lang="ru-RU" sz="3600" b="1" dirty="0" smtClean="0">
                <a:solidFill>
                  <a:srgbClr val="FF0000"/>
                </a:solidFill>
              </a:rPr>
              <a:t>о</a:t>
            </a:r>
            <a:r>
              <a:rPr lang="ru-RU" sz="3600" b="1" dirty="0" smtClean="0"/>
              <a:t> </a:t>
            </a:r>
          </a:p>
          <a:p>
            <a:pPr algn="ctr"/>
            <a:r>
              <a:rPr lang="ru-RU" sz="3600" b="1" dirty="0" smtClean="0"/>
              <a:t>в </a:t>
            </a:r>
            <a:r>
              <a:rPr lang="ru-RU" sz="3600" b="1" dirty="0"/>
              <a:t>с</a:t>
            </a:r>
            <a:r>
              <a:rPr lang="ru-RU" sz="3600" b="1" dirty="0">
                <a:solidFill>
                  <a:srgbClr val="FF0000"/>
                </a:solidFill>
              </a:rPr>
              <a:t>и</a:t>
            </a:r>
            <a:r>
              <a:rPr lang="ru-RU" sz="3600" b="1" dirty="0"/>
              <a:t>нее м</a:t>
            </a:r>
            <a:r>
              <a:rPr lang="ru-RU" sz="3600" b="1" dirty="0">
                <a:solidFill>
                  <a:srgbClr val="FF0000"/>
                </a:solidFill>
              </a:rPr>
              <a:t>о</a:t>
            </a:r>
            <a:r>
              <a:rPr lang="ru-RU" sz="3600" b="1" dirty="0"/>
              <a:t>ре</a:t>
            </a:r>
            <a:r>
              <a:rPr lang="ru-RU" sz="3600" b="1" dirty="0" smtClean="0"/>
              <a:t>.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405684" y="4149797"/>
            <a:ext cx="36222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/>
              <a:t>Дав</a:t>
            </a:r>
            <a:r>
              <a:rPr lang="ru-RU" sz="3600" b="1" dirty="0" smtClean="0">
                <a:solidFill>
                  <a:srgbClr val="FF0000"/>
                </a:solidFill>
              </a:rPr>
              <a:t>а</a:t>
            </a:r>
            <a:r>
              <a:rPr lang="ru-RU" sz="3600" b="1" dirty="0" smtClean="0"/>
              <a:t>йте л</a:t>
            </a:r>
            <a:r>
              <a:rPr lang="ru-RU" sz="3600" b="1" dirty="0" smtClean="0">
                <a:solidFill>
                  <a:srgbClr val="FF0000"/>
                </a:solidFill>
              </a:rPr>
              <a:t>у</a:t>
            </a:r>
            <a:r>
              <a:rPr lang="ru-RU" sz="3600" b="1" dirty="0" smtClean="0"/>
              <a:t>чше</a:t>
            </a:r>
          </a:p>
          <a:p>
            <a:pPr algn="ctr"/>
            <a:r>
              <a:rPr lang="ru-RU" sz="3600" b="1" dirty="0" smtClean="0"/>
              <a:t> </a:t>
            </a:r>
            <a:r>
              <a:rPr lang="ru-RU" sz="3600" b="1" dirty="0"/>
              <a:t>за выс</a:t>
            </a:r>
            <a:r>
              <a:rPr lang="ru-RU" sz="3600" b="1" dirty="0">
                <a:solidFill>
                  <a:srgbClr val="FF0000"/>
                </a:solidFill>
              </a:rPr>
              <a:t>о</a:t>
            </a:r>
            <a:r>
              <a:rPr lang="ru-RU" sz="3600" b="1" dirty="0"/>
              <a:t>кие г</a:t>
            </a:r>
            <a:r>
              <a:rPr lang="ru-RU" sz="3600" b="1" dirty="0">
                <a:solidFill>
                  <a:srgbClr val="FF0000"/>
                </a:solidFill>
              </a:rPr>
              <a:t>о</a:t>
            </a:r>
            <a:r>
              <a:rPr lang="ru-RU" sz="3600" b="1" dirty="0"/>
              <a:t>ры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31841" y="766821"/>
            <a:ext cx="537102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/>
              <a:t>Здор</a:t>
            </a:r>
            <a:r>
              <a:rPr lang="ru-RU" sz="3600" b="1" dirty="0">
                <a:solidFill>
                  <a:srgbClr val="FF0000"/>
                </a:solidFill>
              </a:rPr>
              <a:t>о</a:t>
            </a:r>
            <a:r>
              <a:rPr lang="ru-RU" sz="3600" b="1" dirty="0"/>
              <a:t>вье н</a:t>
            </a:r>
            <a:r>
              <a:rPr lang="ru-RU" sz="3600" b="1" dirty="0">
                <a:solidFill>
                  <a:srgbClr val="FF0000"/>
                </a:solidFill>
              </a:rPr>
              <a:t>а</a:t>
            </a:r>
            <a:r>
              <a:rPr lang="ru-RU" sz="3600" b="1" dirty="0"/>
              <a:t>до спр</a:t>
            </a:r>
            <a:r>
              <a:rPr lang="ru-RU" sz="3600" b="1" dirty="0">
                <a:solidFill>
                  <a:srgbClr val="FF0000"/>
                </a:solidFill>
              </a:rPr>
              <a:t>я</a:t>
            </a:r>
            <a:r>
              <a:rPr lang="ru-RU" sz="3600" b="1" dirty="0"/>
              <a:t>тать </a:t>
            </a:r>
            <a:r>
              <a:rPr lang="ru-RU" sz="3600" b="1" dirty="0" smtClean="0"/>
              <a:t>–</a:t>
            </a:r>
          </a:p>
          <a:p>
            <a:pPr algn="ctr"/>
            <a:r>
              <a:rPr lang="ru-RU" sz="3600" b="1" dirty="0" smtClean="0"/>
              <a:t> </a:t>
            </a:r>
            <a:r>
              <a:rPr lang="ru-RU" sz="3600" b="1" dirty="0"/>
              <a:t>в самог</a:t>
            </a:r>
            <a:r>
              <a:rPr lang="ru-RU" sz="3600" b="1" dirty="0">
                <a:solidFill>
                  <a:srgbClr val="FF0000"/>
                </a:solidFill>
              </a:rPr>
              <a:t>о</a:t>
            </a:r>
            <a:r>
              <a:rPr lang="ru-RU" sz="3600" b="1" dirty="0"/>
              <a:t> челов</a:t>
            </a:r>
            <a:r>
              <a:rPr lang="ru-RU" sz="3600" b="1" dirty="0">
                <a:solidFill>
                  <a:srgbClr val="FF0000"/>
                </a:solidFill>
              </a:rPr>
              <a:t>е</a:t>
            </a:r>
            <a:r>
              <a:rPr lang="ru-RU" sz="3600" b="1" dirty="0"/>
              <a:t>ка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857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9000">
        <p:fade/>
      </p:transition>
    </mc:Choice>
    <mc:Fallback xmlns="">
      <p:transition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5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nfdou2.edumsko.ru/uploads/2000/1397/section/372472/48430/zdorovyachok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2400" y="989300"/>
            <a:ext cx="4320000" cy="4320000"/>
          </a:xfrm>
          <a:prstGeom prst="ellipse">
            <a:avLst/>
          </a:prstGeom>
          <a:noFill/>
          <a:ln>
            <a:noFill/>
          </a:ln>
          <a:effectLst>
            <a:softEdge rad="0"/>
          </a:effectLst>
        </p:spPr>
      </p:pic>
      <p:pic>
        <p:nvPicPr>
          <p:cNvPr id="4" name="Рисунок 3" descr="http://mdou7.68edu.ru/wp-content/uploads/2014/12/%D0%B7%D0%B4%D0%BE%D1%80%D0%BE%D0%B2%D1%8C%D0%B5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40" t="-2193"/>
          <a:stretch/>
        </p:blipFill>
        <p:spPr bwMode="auto">
          <a:xfrm>
            <a:off x="6780628" y="989301"/>
            <a:ext cx="4320000" cy="4320000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8012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сказочные анимации - Наталья Александровна Хамадие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588" y="161366"/>
            <a:ext cx="11618259" cy="65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37129" y="5479006"/>
            <a:ext cx="986117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24500" cmpd="dbl">
                  <a:solidFill>
                    <a:srgbClr val="A5002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 panose="02040503050406030204" pitchFamily="18" charset="0"/>
              </a:rPr>
              <a:t>«В стран</a:t>
            </a:r>
            <a:r>
              <a:rPr lang="ru-RU" sz="6000" b="1" dirty="0" smtClean="0">
                <a:ln w="24500" cmpd="dbl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 panose="02040503050406030204" pitchFamily="18" charset="0"/>
              </a:rPr>
              <a:t>е</a:t>
            </a:r>
            <a:r>
              <a:rPr lang="ru-RU" sz="6000" b="1" dirty="0" smtClean="0">
                <a:ln w="24500" cmpd="dbl">
                  <a:solidFill>
                    <a:srgbClr val="A5002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 panose="02040503050406030204" pitchFamily="18" charset="0"/>
              </a:rPr>
              <a:t> здор</a:t>
            </a:r>
            <a:r>
              <a:rPr lang="ru-RU" sz="6000" b="1" dirty="0" smtClean="0">
                <a:ln w="24500" cmpd="dbl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 panose="02040503050406030204" pitchFamily="18" charset="0"/>
              </a:rPr>
              <a:t>о</a:t>
            </a:r>
            <a:r>
              <a:rPr lang="ru-RU" sz="6000" b="1" dirty="0" smtClean="0">
                <a:ln w="24500" cmpd="dbl">
                  <a:solidFill>
                    <a:srgbClr val="A5002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 panose="02040503050406030204" pitchFamily="18" charset="0"/>
              </a:rPr>
              <a:t>вья»</a:t>
            </a:r>
            <a:endParaRPr lang="ru-RU" sz="6000" b="1" dirty="0">
              <a:ln w="24500" cmpd="dbl">
                <a:solidFill>
                  <a:srgbClr val="A50021"/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 bwMode="auto">
          <a:xfrm>
            <a:off x="1757599" y="164114"/>
            <a:ext cx="882023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Интеллекту</a:t>
            </a:r>
            <a:r>
              <a:rPr lang="ru-RU" sz="6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</a:t>
            </a:r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льная игр</a:t>
            </a:r>
            <a:r>
              <a:rPr lang="ru-RU" sz="6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</a:t>
            </a:r>
            <a:endParaRPr lang="ru-RU" sz="6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Umniki_i_umnicy_-_Bez_nazvaniya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006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6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8" grpId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Ответы@Mail.Ru: Из ЛЕПЕСТКОВ каких ЦВЕТОВ ваши ---ОБЛАКА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0985" y="1757082"/>
            <a:ext cx="9530419" cy="343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761544" y="385500"/>
            <a:ext cx="42027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 к</a:t>
            </a:r>
            <a:r>
              <a:rPr lang="ru-RU" sz="6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</a:t>
            </a:r>
            <a:r>
              <a:rPr lang="ru-RU" sz="6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нкурс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44896" y="5188695"/>
            <a:ext cx="51187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«Ром</a:t>
            </a:r>
            <a:r>
              <a:rPr lang="ru-RU" sz="66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а</a:t>
            </a:r>
            <a:r>
              <a:rPr lang="ru-RU" sz="6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шка»</a:t>
            </a:r>
            <a:endParaRPr lang="ru-RU" sz="6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484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6253" y="404121"/>
            <a:ext cx="9200980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</a:t>
            </a:r>
            <a:r>
              <a:rPr lang="ru-RU" sz="3600" b="1" i="1" dirty="0" smtClean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r>
              <a:rPr lang="ru-RU" sz="3600" b="1" i="1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ющие здорового образа ж</a:t>
            </a:r>
            <a:r>
              <a:rPr lang="ru-RU" sz="3600" b="1" i="1" dirty="0" smtClean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3600" b="1" i="1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зни</a:t>
            </a:r>
            <a:endParaRPr lang="ru-RU" sz="2800" b="1" i="1" dirty="0">
              <a:solidFill>
                <a:srgbClr val="FF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159" y="1542004"/>
            <a:ext cx="5407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отк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а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з от вр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е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дных прив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ы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чек;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159" y="2081731"/>
            <a:ext cx="4223720" cy="10431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льный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гательный реж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м;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815" y="3298879"/>
            <a:ext cx="2677208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ливание;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3521" y="3825921"/>
            <a:ext cx="4107022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вильное пит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ние;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3398" y="4389806"/>
            <a:ext cx="3278462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чная гиги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на;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8726" y="5625896"/>
            <a:ext cx="4844788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тельные эм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ции.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1860" y="5042899"/>
            <a:ext cx="383774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тие сп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ртом;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пра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6389" y="1847156"/>
            <a:ext cx="3917097" cy="4130796"/>
          </a:xfrm>
          <a:prstGeom prst="rect">
            <a:avLst/>
          </a:prstGeom>
          <a:noFill/>
          <a:ln w="9525">
            <a:solidFill>
              <a:srgbClr val="0000FF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учитель\Desktop\фото для проекта\Новая папка (2)\IMG_258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0012" y="1726670"/>
            <a:ext cx="3927221" cy="4945382"/>
          </a:xfrm>
          <a:prstGeom prst="rect">
            <a:avLst/>
          </a:prstGeom>
          <a:noFill/>
        </p:spPr>
      </p:pic>
      <p:pic>
        <p:nvPicPr>
          <p:cNvPr id="14" name="Picture 3" descr="C:\Documents and Settings\Admin\Рабочий стол\Obshherazvivayushhie-uprazhneniy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9" y="1847156"/>
            <a:ext cx="5633359" cy="3541274"/>
          </a:xfrm>
          <a:prstGeom prst="rect">
            <a:avLst/>
          </a:prstGeom>
          <a:noFill/>
        </p:spPr>
      </p:pic>
      <p:pic>
        <p:nvPicPr>
          <p:cNvPr id="15" name="Picture 2" descr="C:\Documents and Settings\Admin\Рабочий стол\3920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7359" y="1847156"/>
            <a:ext cx="5212447" cy="3903692"/>
          </a:xfrm>
          <a:prstGeom prst="rect">
            <a:avLst/>
          </a:prstGeom>
          <a:noFill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5771" y="1699190"/>
            <a:ext cx="6000720" cy="400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2494" y="1743300"/>
            <a:ext cx="6417129" cy="45761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0674" y="1754286"/>
            <a:ext cx="5349977" cy="422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2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2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3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4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900"/>
                            </p:stCondLst>
                            <p:childTnLst>
                              <p:par>
                                <p:cTn id="50" presetID="2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4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900"/>
                            </p:stCondLst>
                            <p:childTnLst>
                              <p:par>
                                <p:cTn id="65" presetID="2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4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900"/>
                            </p:stCondLst>
                            <p:childTnLst>
                              <p:par>
                                <p:cTn id="8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49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400"/>
                            </p:stCondLst>
                            <p:childTnLst>
                              <p:par>
                                <p:cTn id="95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940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1900"/>
                            </p:stCondLst>
                            <p:childTnLst>
                              <p:par>
                                <p:cTn id="10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2900"/>
                            </p:stCondLst>
                            <p:childTnLst>
                              <p:par>
                                <p:cTn id="111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4900"/>
                            </p:stCondLst>
                            <p:childTnLst>
                              <p:par>
                                <p:cTn id="115" presetID="2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191847" y="272873"/>
            <a:ext cx="42027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 к</a:t>
            </a:r>
            <a:r>
              <a:rPr lang="ru-RU" sz="6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</a:t>
            </a:r>
            <a:r>
              <a:rPr lang="ru-RU" sz="6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нкурс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8652" y="4031561"/>
            <a:ext cx="1035469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«Хор</a:t>
            </a:r>
            <a:r>
              <a:rPr lang="ru-RU" sz="5400" b="1" i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о</a:t>
            </a:r>
            <a:r>
              <a:rPr lang="ru-RU" sz="5400" b="1" i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шая посл</a:t>
            </a:r>
            <a:r>
              <a:rPr lang="ru-RU" sz="5400" b="1" i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о</a:t>
            </a:r>
            <a:r>
              <a:rPr lang="ru-RU" sz="5400" b="1" i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вица </a:t>
            </a:r>
            <a:endParaRPr lang="ru-RU" sz="5400" b="1" i="1" cap="all" dirty="0" smtClean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5400" b="1" i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подн</a:t>
            </a:r>
            <a:r>
              <a:rPr lang="ru-RU" sz="5400" b="1" i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и</a:t>
            </a:r>
            <a:r>
              <a:rPr lang="ru-RU" sz="5400" b="1" i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мет </a:t>
            </a:r>
            <a:r>
              <a:rPr lang="ru-RU" sz="5400" b="1" i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люб</a:t>
            </a:r>
            <a:r>
              <a:rPr lang="ru-RU" sz="5400" b="1" i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о</a:t>
            </a:r>
            <a:r>
              <a:rPr lang="ru-RU" sz="5400" b="1" i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го м</a:t>
            </a:r>
            <a:r>
              <a:rPr lang="ru-RU" sz="5400" b="1" i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о</a:t>
            </a:r>
            <a:r>
              <a:rPr lang="ru-RU" sz="5400" b="1" i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лодца»</a:t>
            </a:r>
            <a:r>
              <a:rPr lang="ru-RU" sz="54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sz="54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sz="54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1506" name="Picture 2" descr="Анимированные картинки с птиц, анимашки с птицами smiles24.r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685" y="826871"/>
            <a:ext cx="3014385" cy="320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49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</TotalTime>
  <Words>162</Words>
  <Application>Microsoft Office PowerPoint</Application>
  <PresentationFormat>Произвольный</PresentationFormat>
  <Paragraphs>50</Paragraphs>
  <Slides>17</Slides>
  <Notes>2</Notes>
  <HiddenSlides>0</HiddenSlides>
  <MMClips>4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Тема Office</vt:lpstr>
      <vt:lpstr>1_Тема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 конкурс</vt:lpstr>
      <vt:lpstr>3 конкурс</vt:lpstr>
      <vt:lpstr>4 конкурс</vt:lpstr>
      <vt:lpstr>5 конкурс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</dc:creator>
  <cp:lastModifiedBy>Надежда Пронская</cp:lastModifiedBy>
  <cp:revision>54</cp:revision>
  <dcterms:created xsi:type="dcterms:W3CDTF">2014-10-18T08:48:18Z</dcterms:created>
  <dcterms:modified xsi:type="dcterms:W3CDTF">2019-04-05T10:17:00Z</dcterms:modified>
</cp:coreProperties>
</file>